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8" r:id="rId3"/>
    <p:sldId id="256" r:id="rId4"/>
    <p:sldId id="265" r:id="rId5"/>
    <p:sldId id="266" r:id="rId6"/>
    <p:sldId id="267" r:id="rId7"/>
    <p:sldId id="268" r:id="rId8"/>
    <p:sldId id="269" r:id="rId9"/>
    <p:sldId id="270" r:id="rId10"/>
    <p:sldId id="271" r:id="rId11"/>
    <p:sldId id="272" r:id="rId12"/>
    <p:sldId id="273" r:id="rId13"/>
    <p:sldId id="274" r:id="rId14"/>
    <p:sldId id="276" r:id="rId15"/>
    <p:sldId id="277" r:id="rId16"/>
    <p:sldId id="280" r:id="rId17"/>
    <p:sldId id="282"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51653-2650-4F77-9FF5-0F3D35F558C6}" v="1165" dt="2020-11-18T08:27:05.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arina Cardoso" userId="2bdf834b9e90ff22" providerId="Windows Live" clId="Web-{BD451653-2650-4F77-9FF5-0F3D35F558C6}"/>
    <pc:docChg chg="addSld delSld modSld sldOrd">
      <pc:chgData name="Catarina Cardoso" userId="2bdf834b9e90ff22" providerId="Windows Live" clId="Web-{BD451653-2650-4F77-9FF5-0F3D35F558C6}" dt="2020-11-18T08:27:05.150" v="1134" actId="20577"/>
      <pc:docMkLst>
        <pc:docMk/>
      </pc:docMkLst>
      <pc:sldChg chg="modSp">
        <pc:chgData name="Catarina Cardoso" userId="2bdf834b9e90ff22" providerId="Windows Live" clId="Web-{BD451653-2650-4F77-9FF5-0F3D35F558C6}" dt="2020-11-18T06:48:15.822" v="266" actId="1076"/>
        <pc:sldMkLst>
          <pc:docMk/>
          <pc:sldMk cId="2240172516" sldId="256"/>
        </pc:sldMkLst>
        <pc:spChg chg="mod">
          <ac:chgData name="Catarina Cardoso" userId="2bdf834b9e90ff22" providerId="Windows Live" clId="Web-{BD451653-2650-4F77-9FF5-0F3D35F558C6}" dt="2020-11-18T06:48:15.822" v="266" actId="1076"/>
          <ac:spMkLst>
            <pc:docMk/>
            <pc:sldMk cId="2240172516" sldId="256"/>
            <ac:spMk id="6" creationId="{84C64990-13F0-4328-A3E0-00C3299893BE}"/>
          </ac:spMkLst>
        </pc:spChg>
      </pc:sldChg>
      <pc:sldChg chg="modSp del">
        <pc:chgData name="Catarina Cardoso" userId="2bdf834b9e90ff22" providerId="Windows Live" clId="Web-{BD451653-2650-4F77-9FF5-0F3D35F558C6}" dt="2020-11-18T06:47:50.680" v="264"/>
        <pc:sldMkLst>
          <pc:docMk/>
          <pc:sldMk cId="2357365227" sldId="257"/>
        </pc:sldMkLst>
        <pc:spChg chg="mod">
          <ac:chgData name="Catarina Cardoso" userId="2bdf834b9e90ff22" providerId="Windows Live" clId="Web-{BD451653-2650-4F77-9FF5-0F3D35F558C6}" dt="2020-11-18T06:44:31.138" v="64" actId="20577"/>
          <ac:spMkLst>
            <pc:docMk/>
            <pc:sldMk cId="2357365227" sldId="257"/>
            <ac:spMk id="3" creationId="{C4F32E11-7B15-412C-AD23-3272DFE763FE}"/>
          </ac:spMkLst>
        </pc:spChg>
      </pc:sldChg>
      <pc:sldChg chg="modSp del">
        <pc:chgData name="Catarina Cardoso" userId="2bdf834b9e90ff22" providerId="Windows Live" clId="Web-{BD451653-2650-4F77-9FF5-0F3D35F558C6}" dt="2020-11-18T07:47:40.874" v="806"/>
        <pc:sldMkLst>
          <pc:docMk/>
          <pc:sldMk cId="1022294464" sldId="258"/>
        </pc:sldMkLst>
        <pc:spChg chg="mod">
          <ac:chgData name="Catarina Cardoso" userId="2bdf834b9e90ff22" providerId="Windows Live" clId="Web-{BD451653-2650-4F77-9FF5-0F3D35F558C6}" dt="2020-11-18T06:54:34.035" v="304" actId="20577"/>
          <ac:spMkLst>
            <pc:docMk/>
            <pc:sldMk cId="1022294464" sldId="258"/>
            <ac:spMk id="2" creationId="{51832DAD-D7B8-4D6E-8EAB-2E25B1FCF99A}"/>
          </ac:spMkLst>
        </pc:spChg>
        <pc:spChg chg="mod">
          <ac:chgData name="Catarina Cardoso" userId="2bdf834b9e90ff22" providerId="Windows Live" clId="Web-{BD451653-2650-4F77-9FF5-0F3D35F558C6}" dt="2020-11-18T06:54:00.409" v="299" actId="20577"/>
          <ac:spMkLst>
            <pc:docMk/>
            <pc:sldMk cId="1022294464" sldId="258"/>
            <ac:spMk id="3" creationId="{9D19A243-038C-4F28-A3A3-4C478F566A82}"/>
          </ac:spMkLst>
        </pc:spChg>
        <pc:picChg chg="mod">
          <ac:chgData name="Catarina Cardoso" userId="2bdf834b9e90ff22" providerId="Windows Live" clId="Web-{BD451653-2650-4F77-9FF5-0F3D35F558C6}" dt="2020-11-18T06:52:30.344" v="282" actId="14100"/>
          <ac:picMkLst>
            <pc:docMk/>
            <pc:sldMk cId="1022294464" sldId="258"/>
            <ac:picMk id="1028" creationId="{B470472F-8D7C-4F75-9EB9-99B9373381E9}"/>
          </ac:picMkLst>
        </pc:picChg>
      </pc:sldChg>
      <pc:sldChg chg="del">
        <pc:chgData name="Catarina Cardoso" userId="2bdf834b9e90ff22" providerId="Windows Live" clId="Web-{BD451653-2650-4F77-9FF5-0F3D35F558C6}" dt="2020-11-18T07:53:49.218" v="855"/>
        <pc:sldMkLst>
          <pc:docMk/>
          <pc:sldMk cId="1484455000" sldId="259"/>
        </pc:sldMkLst>
      </pc:sldChg>
      <pc:sldChg chg="modSp del ord">
        <pc:chgData name="Catarina Cardoso" userId="2bdf834b9e90ff22" providerId="Windows Live" clId="Web-{BD451653-2650-4F77-9FF5-0F3D35F558C6}" dt="2020-11-18T07:11:14.719" v="537"/>
        <pc:sldMkLst>
          <pc:docMk/>
          <pc:sldMk cId="884290097" sldId="260"/>
        </pc:sldMkLst>
        <pc:spChg chg="mod">
          <ac:chgData name="Catarina Cardoso" userId="2bdf834b9e90ff22" providerId="Windows Live" clId="Web-{BD451653-2650-4F77-9FF5-0F3D35F558C6}" dt="2020-11-18T06:55:08.449" v="310" actId="1076"/>
          <ac:spMkLst>
            <pc:docMk/>
            <pc:sldMk cId="884290097" sldId="260"/>
            <ac:spMk id="2" creationId="{C8931951-1FC0-4317-A7CC-5E5C14840488}"/>
          </ac:spMkLst>
        </pc:spChg>
        <pc:spChg chg="mod">
          <ac:chgData name="Catarina Cardoso" userId="2bdf834b9e90ff22" providerId="Windows Live" clId="Web-{BD451653-2650-4F77-9FF5-0F3D35F558C6}" dt="2020-11-18T06:55:02.637" v="309" actId="1076"/>
          <ac:spMkLst>
            <pc:docMk/>
            <pc:sldMk cId="884290097" sldId="260"/>
            <ac:spMk id="3" creationId="{80F3FDE4-34A3-4AC6-A273-8082AF3673EF}"/>
          </ac:spMkLst>
        </pc:spChg>
      </pc:sldChg>
      <pc:sldChg chg="del">
        <pc:chgData name="Catarina Cardoso" userId="2bdf834b9e90ff22" providerId="Windows Live" clId="Web-{BD451653-2650-4F77-9FF5-0F3D35F558C6}" dt="2020-11-18T08:20:35.419" v="1083"/>
        <pc:sldMkLst>
          <pc:docMk/>
          <pc:sldMk cId="2211211518" sldId="261"/>
        </pc:sldMkLst>
      </pc:sldChg>
      <pc:sldChg chg="del">
        <pc:chgData name="Catarina Cardoso" userId="2bdf834b9e90ff22" providerId="Windows Live" clId="Web-{BD451653-2650-4F77-9FF5-0F3D35F558C6}" dt="2020-11-18T07:37:23.358" v="728"/>
        <pc:sldMkLst>
          <pc:docMk/>
          <pc:sldMk cId="4081564107" sldId="262"/>
        </pc:sldMkLst>
      </pc:sldChg>
      <pc:sldChg chg="del">
        <pc:chgData name="Catarina Cardoso" userId="2bdf834b9e90ff22" providerId="Windows Live" clId="Web-{BD451653-2650-4F77-9FF5-0F3D35F558C6}" dt="2020-11-18T08:11:47.185" v="997"/>
        <pc:sldMkLst>
          <pc:docMk/>
          <pc:sldMk cId="3496595414" sldId="263"/>
        </pc:sldMkLst>
      </pc:sldChg>
      <pc:sldChg chg="modSp new">
        <pc:chgData name="Catarina Cardoso" userId="2bdf834b9e90ff22" providerId="Windows Live" clId="Web-{BD451653-2650-4F77-9FF5-0F3D35F558C6}" dt="2020-11-18T07:13:05.534" v="604" actId="20577"/>
        <pc:sldMkLst>
          <pc:docMk/>
          <pc:sldMk cId="2595971916" sldId="264"/>
        </pc:sldMkLst>
        <pc:spChg chg="mod">
          <ac:chgData name="Catarina Cardoso" userId="2bdf834b9e90ff22" providerId="Windows Live" clId="Web-{BD451653-2650-4F77-9FF5-0F3D35F558C6}" dt="2020-11-18T07:13:05.534" v="604" actId="20577"/>
          <ac:spMkLst>
            <pc:docMk/>
            <pc:sldMk cId="2595971916" sldId="264"/>
            <ac:spMk id="2" creationId="{6B1A1739-93CF-430A-975C-AFDF215036D6}"/>
          </ac:spMkLst>
        </pc:spChg>
        <pc:spChg chg="mod">
          <ac:chgData name="Catarina Cardoso" userId="2bdf834b9e90ff22" providerId="Windows Live" clId="Web-{BD451653-2650-4F77-9FF5-0F3D35F558C6}" dt="2020-11-18T07:12:00.642" v="542" actId="20577"/>
          <ac:spMkLst>
            <pc:docMk/>
            <pc:sldMk cId="2595971916" sldId="264"/>
            <ac:spMk id="3" creationId="{C5E3091D-50B3-42DC-8D39-B1C8BF136485}"/>
          </ac:spMkLst>
        </pc:spChg>
      </pc:sldChg>
      <pc:sldChg chg="addSp delSp modSp new">
        <pc:chgData name="Catarina Cardoso" userId="2bdf834b9e90ff22" providerId="Windows Live" clId="Web-{BD451653-2650-4F77-9FF5-0F3D35F558C6}" dt="2020-11-18T07:11:08.171" v="536" actId="14100"/>
        <pc:sldMkLst>
          <pc:docMk/>
          <pc:sldMk cId="1322496006" sldId="265"/>
        </pc:sldMkLst>
        <pc:spChg chg="mod">
          <ac:chgData name="Catarina Cardoso" userId="2bdf834b9e90ff22" providerId="Windows Live" clId="Web-{BD451653-2650-4F77-9FF5-0F3D35F558C6}" dt="2020-11-18T07:05:57.865" v="446" actId="20577"/>
          <ac:spMkLst>
            <pc:docMk/>
            <pc:sldMk cId="1322496006" sldId="265"/>
            <ac:spMk id="2" creationId="{F79DA35F-272D-4680-AF9E-B9C6E1DFEDCF}"/>
          </ac:spMkLst>
        </pc:spChg>
        <pc:spChg chg="mod">
          <ac:chgData name="Catarina Cardoso" userId="2bdf834b9e90ff22" providerId="Windows Live" clId="Web-{BD451653-2650-4F77-9FF5-0F3D35F558C6}" dt="2020-11-18T07:11:08.171" v="536" actId="14100"/>
          <ac:spMkLst>
            <pc:docMk/>
            <pc:sldMk cId="1322496006" sldId="265"/>
            <ac:spMk id="3" creationId="{0A7C4904-4375-490A-BDDF-659FD8BE0E16}"/>
          </ac:spMkLst>
        </pc:spChg>
        <pc:spChg chg="del">
          <ac:chgData name="Catarina Cardoso" userId="2bdf834b9e90ff22" providerId="Windows Live" clId="Web-{BD451653-2650-4F77-9FF5-0F3D35F558C6}" dt="2020-11-18T06:56:25.592" v="317"/>
          <ac:spMkLst>
            <pc:docMk/>
            <pc:sldMk cId="1322496006" sldId="265"/>
            <ac:spMk id="4" creationId="{0A178310-4C9B-40C4-9E0A-7F88064DD17A}"/>
          </ac:spMkLst>
        </pc:spChg>
        <pc:picChg chg="add mod">
          <ac:chgData name="Catarina Cardoso" userId="2bdf834b9e90ff22" providerId="Windows Live" clId="Web-{BD451653-2650-4F77-9FF5-0F3D35F558C6}" dt="2020-11-18T07:01:40.388" v="374" actId="14100"/>
          <ac:picMkLst>
            <pc:docMk/>
            <pc:sldMk cId="1322496006" sldId="265"/>
            <ac:picMk id="5" creationId="{0ED1B08D-07B9-4218-A939-48B2B9A74002}"/>
          </ac:picMkLst>
        </pc:picChg>
      </pc:sldChg>
      <pc:sldChg chg="addSp delSp modSp add replId">
        <pc:chgData name="Catarina Cardoso" userId="2bdf834b9e90ff22" providerId="Windows Live" clId="Web-{BD451653-2650-4F77-9FF5-0F3D35F558C6}" dt="2020-11-18T07:28:31.998" v="692" actId="14100"/>
        <pc:sldMkLst>
          <pc:docMk/>
          <pc:sldMk cId="4147172099" sldId="266"/>
        </pc:sldMkLst>
        <pc:spChg chg="mod">
          <ac:chgData name="Catarina Cardoso" userId="2bdf834b9e90ff22" providerId="Windows Live" clId="Web-{BD451653-2650-4F77-9FF5-0F3D35F558C6}" dt="2020-11-18T07:28:31.998" v="692" actId="14100"/>
          <ac:spMkLst>
            <pc:docMk/>
            <pc:sldMk cId="4147172099" sldId="266"/>
            <ac:spMk id="3" creationId="{0A7C4904-4375-490A-BDDF-659FD8BE0E16}"/>
          </ac:spMkLst>
        </pc:spChg>
        <pc:spChg chg="add mod">
          <ac:chgData name="Catarina Cardoso" userId="2bdf834b9e90ff22" providerId="Windows Live" clId="Web-{BD451653-2650-4F77-9FF5-0F3D35F558C6}" dt="2020-11-18T07:26:49.417" v="685" actId="1076"/>
          <ac:spMkLst>
            <pc:docMk/>
            <pc:sldMk cId="4147172099" sldId="266"/>
            <ac:spMk id="7" creationId="{26849BF4-6D16-4436-8C04-A27060BD6CBB}"/>
          </ac:spMkLst>
        </pc:spChg>
        <pc:picChg chg="add mod">
          <ac:chgData name="Catarina Cardoso" userId="2bdf834b9e90ff22" providerId="Windows Live" clId="Web-{BD451653-2650-4F77-9FF5-0F3D35F558C6}" dt="2020-11-18T07:27:02.371" v="686" actId="14100"/>
          <ac:picMkLst>
            <pc:docMk/>
            <pc:sldMk cId="4147172099" sldId="266"/>
            <ac:picMk id="4" creationId="{E2381CA1-2C29-4DFB-8058-F2985BE568A7}"/>
          </ac:picMkLst>
        </pc:picChg>
        <pc:picChg chg="del">
          <ac:chgData name="Catarina Cardoso" userId="2bdf834b9e90ff22" providerId="Windows Live" clId="Web-{BD451653-2650-4F77-9FF5-0F3D35F558C6}" dt="2020-11-18T07:18:04.683" v="619"/>
          <ac:picMkLst>
            <pc:docMk/>
            <pc:sldMk cId="4147172099" sldId="266"/>
            <ac:picMk id="5" creationId="{0ED1B08D-07B9-4218-A939-48B2B9A74002}"/>
          </ac:picMkLst>
        </pc:picChg>
      </pc:sldChg>
      <pc:sldChg chg="addSp delSp modSp add ord replId">
        <pc:chgData name="Catarina Cardoso" userId="2bdf834b9e90ff22" providerId="Windows Live" clId="Web-{BD451653-2650-4F77-9FF5-0F3D35F558C6}" dt="2020-11-18T07:33:09.851" v="710" actId="20577"/>
        <pc:sldMkLst>
          <pc:docMk/>
          <pc:sldMk cId="464398330" sldId="267"/>
        </pc:sldMkLst>
        <pc:spChg chg="mod">
          <ac:chgData name="Catarina Cardoso" userId="2bdf834b9e90ff22" providerId="Windows Live" clId="Web-{BD451653-2650-4F77-9FF5-0F3D35F558C6}" dt="2020-11-18T07:23:38.459" v="660" actId="20577"/>
          <ac:spMkLst>
            <pc:docMk/>
            <pc:sldMk cId="464398330" sldId="267"/>
            <ac:spMk id="2" creationId="{F79DA35F-272D-4680-AF9E-B9C6E1DFEDCF}"/>
          </ac:spMkLst>
        </pc:spChg>
        <pc:spChg chg="mod">
          <ac:chgData name="Catarina Cardoso" userId="2bdf834b9e90ff22" providerId="Windows Live" clId="Web-{BD451653-2650-4F77-9FF5-0F3D35F558C6}" dt="2020-11-18T07:33:09.851" v="710" actId="20577"/>
          <ac:spMkLst>
            <pc:docMk/>
            <pc:sldMk cId="464398330" sldId="267"/>
            <ac:spMk id="3" creationId="{0A7C4904-4375-490A-BDDF-659FD8BE0E16}"/>
          </ac:spMkLst>
        </pc:spChg>
        <pc:picChg chg="add mod">
          <ac:chgData name="Catarina Cardoso" userId="2bdf834b9e90ff22" providerId="Windows Live" clId="Web-{BD451653-2650-4F77-9FF5-0F3D35F558C6}" dt="2020-11-18T07:32:50.819" v="708" actId="1076"/>
          <ac:picMkLst>
            <pc:docMk/>
            <pc:sldMk cId="464398330" sldId="267"/>
            <ac:picMk id="4" creationId="{F6EF44D7-584A-48A9-AE09-9AB158B87339}"/>
          </ac:picMkLst>
        </pc:picChg>
        <pc:picChg chg="del">
          <ac:chgData name="Catarina Cardoso" userId="2bdf834b9e90ff22" providerId="Windows Live" clId="Web-{BD451653-2650-4F77-9FF5-0F3D35F558C6}" dt="2020-11-18T07:23:52.381" v="663"/>
          <ac:picMkLst>
            <pc:docMk/>
            <pc:sldMk cId="464398330" sldId="267"/>
            <ac:picMk id="5" creationId="{0ED1B08D-07B9-4218-A939-48B2B9A74002}"/>
          </ac:picMkLst>
        </pc:picChg>
      </pc:sldChg>
      <pc:sldChg chg="new del">
        <pc:chgData name="Catarina Cardoso" userId="2bdf834b9e90ff22" providerId="Windows Live" clId="Web-{BD451653-2650-4F77-9FF5-0F3D35F558C6}" dt="2020-11-18T07:15:54.788" v="607"/>
        <pc:sldMkLst>
          <pc:docMk/>
          <pc:sldMk cId="630038021" sldId="267"/>
        </pc:sldMkLst>
      </pc:sldChg>
      <pc:sldChg chg="delSp modSp add replId">
        <pc:chgData name="Catarina Cardoso" userId="2bdf834b9e90ff22" providerId="Windows Live" clId="Web-{BD451653-2650-4F77-9FF5-0F3D35F558C6}" dt="2020-11-18T07:37:05.670" v="727" actId="1076"/>
        <pc:sldMkLst>
          <pc:docMk/>
          <pc:sldMk cId="1212192500" sldId="268"/>
        </pc:sldMkLst>
        <pc:spChg chg="mod">
          <ac:chgData name="Catarina Cardoso" userId="2bdf834b9e90ff22" providerId="Windows Live" clId="Web-{BD451653-2650-4F77-9FF5-0F3D35F558C6}" dt="2020-11-18T07:37:05.670" v="727" actId="1076"/>
          <ac:spMkLst>
            <pc:docMk/>
            <pc:sldMk cId="1212192500" sldId="268"/>
            <ac:spMk id="3" creationId="{0A7C4904-4375-490A-BDDF-659FD8BE0E16}"/>
          </ac:spMkLst>
        </pc:spChg>
        <pc:picChg chg="del">
          <ac:chgData name="Catarina Cardoso" userId="2bdf834b9e90ff22" providerId="Windows Live" clId="Web-{BD451653-2650-4F77-9FF5-0F3D35F558C6}" dt="2020-11-18T07:33:47.148" v="712"/>
          <ac:picMkLst>
            <pc:docMk/>
            <pc:sldMk cId="1212192500" sldId="268"/>
            <ac:picMk id="4" creationId="{F6EF44D7-584A-48A9-AE09-9AB158B87339}"/>
          </ac:picMkLst>
        </pc:picChg>
      </pc:sldChg>
      <pc:sldChg chg="addSp delSp modSp add ord replId">
        <pc:chgData name="Catarina Cardoso" userId="2bdf834b9e90ff22" providerId="Windows Live" clId="Web-{BD451653-2650-4F77-9FF5-0F3D35F558C6}" dt="2020-11-18T07:45:12.339" v="786"/>
        <pc:sldMkLst>
          <pc:docMk/>
          <pc:sldMk cId="3289188332" sldId="269"/>
        </pc:sldMkLst>
        <pc:spChg chg="mod">
          <ac:chgData name="Catarina Cardoso" userId="2bdf834b9e90ff22" providerId="Windows Live" clId="Web-{BD451653-2650-4F77-9FF5-0F3D35F558C6}" dt="2020-11-18T07:43:49.133" v="778" actId="20577"/>
          <ac:spMkLst>
            <pc:docMk/>
            <pc:sldMk cId="3289188332" sldId="269"/>
            <ac:spMk id="2" creationId="{F79DA35F-272D-4680-AF9E-B9C6E1DFEDCF}"/>
          </ac:spMkLst>
        </pc:spChg>
        <pc:spChg chg="mod">
          <ac:chgData name="Catarina Cardoso" userId="2bdf834b9e90ff22" providerId="Windows Live" clId="Web-{BD451653-2650-4F77-9FF5-0F3D35F558C6}" dt="2020-11-18T07:44:49.713" v="785" actId="20577"/>
          <ac:spMkLst>
            <pc:docMk/>
            <pc:sldMk cId="3289188332" sldId="269"/>
            <ac:spMk id="3" creationId="{0A7C4904-4375-490A-BDDF-659FD8BE0E16}"/>
          </ac:spMkLst>
        </pc:spChg>
        <pc:picChg chg="del">
          <ac:chgData name="Catarina Cardoso" userId="2bdf834b9e90ff22" providerId="Windows Live" clId="Web-{BD451653-2650-4F77-9FF5-0F3D35F558C6}" dt="2020-11-18T07:39:31.595" v="746"/>
          <ac:picMkLst>
            <pc:docMk/>
            <pc:sldMk cId="3289188332" sldId="269"/>
            <ac:picMk id="4" creationId="{F6EF44D7-584A-48A9-AE09-9AB158B87339}"/>
          </ac:picMkLst>
        </pc:picChg>
        <pc:picChg chg="add mod">
          <ac:chgData name="Catarina Cardoso" userId="2bdf834b9e90ff22" providerId="Windows Live" clId="Web-{BD451653-2650-4F77-9FF5-0F3D35F558C6}" dt="2020-11-18T07:44:10.790" v="781" actId="14100"/>
          <ac:picMkLst>
            <pc:docMk/>
            <pc:sldMk cId="3289188332" sldId="269"/>
            <ac:picMk id="5" creationId="{E8AE3371-CA48-41CA-8AE6-B38B31DFBC26}"/>
          </ac:picMkLst>
        </pc:picChg>
      </pc:sldChg>
      <pc:sldChg chg="modSp add ord replId">
        <pc:chgData name="Catarina Cardoso" userId="2bdf834b9e90ff22" providerId="Windows Live" clId="Web-{BD451653-2650-4F77-9FF5-0F3D35F558C6}" dt="2020-11-18T07:47:12.123" v="805" actId="20577"/>
        <pc:sldMkLst>
          <pc:docMk/>
          <pc:sldMk cId="2871830574" sldId="270"/>
        </pc:sldMkLst>
        <pc:spChg chg="mod">
          <ac:chgData name="Catarina Cardoso" userId="2bdf834b9e90ff22" providerId="Windows Live" clId="Web-{BD451653-2650-4F77-9FF5-0F3D35F558C6}" dt="2020-11-18T07:46:18.262" v="800" actId="20577"/>
          <ac:spMkLst>
            <pc:docMk/>
            <pc:sldMk cId="2871830574" sldId="270"/>
            <ac:spMk id="2" creationId="{F79DA35F-272D-4680-AF9E-B9C6E1DFEDCF}"/>
          </ac:spMkLst>
        </pc:spChg>
        <pc:spChg chg="mod">
          <ac:chgData name="Catarina Cardoso" userId="2bdf834b9e90ff22" providerId="Windows Live" clId="Web-{BD451653-2650-4F77-9FF5-0F3D35F558C6}" dt="2020-11-18T07:47:12.123" v="805" actId="20577"/>
          <ac:spMkLst>
            <pc:docMk/>
            <pc:sldMk cId="2871830574" sldId="270"/>
            <ac:spMk id="3" creationId="{0A7C4904-4375-490A-BDDF-659FD8BE0E16}"/>
          </ac:spMkLst>
        </pc:spChg>
      </pc:sldChg>
      <pc:sldChg chg="addSp delSp modSp add ord replId">
        <pc:chgData name="Catarina Cardoso" userId="2bdf834b9e90ff22" providerId="Windows Live" clId="Web-{BD451653-2650-4F77-9FF5-0F3D35F558C6}" dt="2020-11-18T07:54:27.375" v="857" actId="1076"/>
        <pc:sldMkLst>
          <pc:docMk/>
          <pc:sldMk cId="3000618988" sldId="271"/>
        </pc:sldMkLst>
        <pc:spChg chg="mod">
          <ac:chgData name="Catarina Cardoso" userId="2bdf834b9e90ff22" providerId="Windows Live" clId="Web-{BD451653-2650-4F77-9FF5-0F3D35F558C6}" dt="2020-11-18T07:50:22.941" v="828" actId="20577"/>
          <ac:spMkLst>
            <pc:docMk/>
            <pc:sldMk cId="3000618988" sldId="271"/>
            <ac:spMk id="2" creationId="{F79DA35F-272D-4680-AF9E-B9C6E1DFEDCF}"/>
          </ac:spMkLst>
        </pc:spChg>
        <pc:spChg chg="mod">
          <ac:chgData name="Catarina Cardoso" userId="2bdf834b9e90ff22" providerId="Windows Live" clId="Web-{BD451653-2650-4F77-9FF5-0F3D35F558C6}" dt="2020-11-18T07:53:40.124" v="854" actId="20577"/>
          <ac:spMkLst>
            <pc:docMk/>
            <pc:sldMk cId="3000618988" sldId="271"/>
            <ac:spMk id="3" creationId="{0A7C4904-4375-490A-BDDF-659FD8BE0E16}"/>
          </ac:spMkLst>
        </pc:spChg>
        <pc:picChg chg="add mod">
          <ac:chgData name="Catarina Cardoso" userId="2bdf834b9e90ff22" providerId="Windows Live" clId="Web-{BD451653-2650-4F77-9FF5-0F3D35F558C6}" dt="2020-11-18T07:54:27.375" v="857" actId="1076"/>
          <ac:picMkLst>
            <pc:docMk/>
            <pc:sldMk cId="3000618988" sldId="271"/>
            <ac:picMk id="4" creationId="{5FD68E55-248E-42AD-8666-84C198386F07}"/>
          </ac:picMkLst>
        </pc:picChg>
        <pc:picChg chg="del">
          <ac:chgData name="Catarina Cardoso" userId="2bdf834b9e90ff22" providerId="Windows Live" clId="Web-{BD451653-2650-4F77-9FF5-0F3D35F558C6}" dt="2020-11-18T07:49:06.595" v="809"/>
          <ac:picMkLst>
            <pc:docMk/>
            <pc:sldMk cId="3000618988" sldId="271"/>
            <ac:picMk id="5" creationId="{E8AE3371-CA48-41CA-8AE6-B38B31DFBC26}"/>
          </ac:picMkLst>
        </pc:picChg>
      </pc:sldChg>
      <pc:sldChg chg="addSp delSp modSp add replId">
        <pc:chgData name="Catarina Cardoso" userId="2bdf834b9e90ff22" providerId="Windows Live" clId="Web-{BD451653-2650-4F77-9FF5-0F3D35F558C6}" dt="2020-11-18T08:11:16.575" v="991" actId="20577"/>
        <pc:sldMkLst>
          <pc:docMk/>
          <pc:sldMk cId="111526483" sldId="272"/>
        </pc:sldMkLst>
        <pc:spChg chg="mod">
          <ac:chgData name="Catarina Cardoso" userId="2bdf834b9e90ff22" providerId="Windows Live" clId="Web-{BD451653-2650-4F77-9FF5-0F3D35F558C6}" dt="2020-11-18T07:56:41.972" v="871" actId="20577"/>
          <ac:spMkLst>
            <pc:docMk/>
            <pc:sldMk cId="111526483" sldId="272"/>
            <ac:spMk id="2" creationId="{F79DA35F-272D-4680-AF9E-B9C6E1DFEDCF}"/>
          </ac:spMkLst>
        </pc:spChg>
        <pc:spChg chg="del">
          <ac:chgData name="Catarina Cardoso" userId="2bdf834b9e90ff22" providerId="Windows Live" clId="Web-{BD451653-2650-4F77-9FF5-0F3D35F558C6}" dt="2020-11-18T07:56:00.315" v="862"/>
          <ac:spMkLst>
            <pc:docMk/>
            <pc:sldMk cId="111526483" sldId="272"/>
            <ac:spMk id="3" creationId="{0A7C4904-4375-490A-BDDF-659FD8BE0E16}"/>
          </ac:spMkLst>
        </pc:spChg>
        <pc:spChg chg="add del mod">
          <ac:chgData name="Catarina Cardoso" userId="2bdf834b9e90ff22" providerId="Windows Live" clId="Web-{BD451653-2650-4F77-9FF5-0F3D35F558C6}" dt="2020-11-18T08:11:16.575" v="991" actId="20577"/>
          <ac:spMkLst>
            <pc:docMk/>
            <pc:sldMk cId="111526483" sldId="272"/>
            <ac:spMk id="6" creationId="{353FAB6A-CD99-4C73-8BEC-7E24959261F8}"/>
          </ac:spMkLst>
        </pc:spChg>
        <pc:spChg chg="add mod">
          <ac:chgData name="Catarina Cardoso" userId="2bdf834b9e90ff22" providerId="Windows Live" clId="Web-{BD451653-2650-4F77-9FF5-0F3D35F558C6}" dt="2020-11-18T08:08:16.100" v="968" actId="14100"/>
          <ac:spMkLst>
            <pc:docMk/>
            <pc:sldMk cId="111526483" sldId="272"/>
            <ac:spMk id="10" creationId="{E5912F52-9FA4-4E23-A468-AB480CF46FEB}"/>
          </ac:spMkLst>
        </pc:spChg>
        <pc:picChg chg="del">
          <ac:chgData name="Catarina Cardoso" userId="2bdf834b9e90ff22" providerId="Windows Live" clId="Web-{BD451653-2650-4F77-9FF5-0F3D35F558C6}" dt="2020-11-18T07:56:46.769" v="874"/>
          <ac:picMkLst>
            <pc:docMk/>
            <pc:sldMk cId="111526483" sldId="272"/>
            <ac:picMk id="4" creationId="{5FD68E55-248E-42AD-8666-84C198386F07}"/>
          </ac:picMkLst>
        </pc:picChg>
        <pc:picChg chg="add del mod ord">
          <ac:chgData name="Catarina Cardoso" userId="2bdf834b9e90ff22" providerId="Windows Live" clId="Web-{BD451653-2650-4F77-9FF5-0F3D35F558C6}" dt="2020-11-18T07:57:46.630" v="880"/>
          <ac:picMkLst>
            <pc:docMk/>
            <pc:sldMk cId="111526483" sldId="272"/>
            <ac:picMk id="7" creationId="{2BB574B7-B340-4DC4-9EF6-41453AB8606E}"/>
          </ac:picMkLst>
        </pc:picChg>
        <pc:picChg chg="add del mod ord">
          <ac:chgData name="Catarina Cardoso" userId="2bdf834b9e90ff22" providerId="Windows Live" clId="Web-{BD451653-2650-4F77-9FF5-0F3D35F558C6}" dt="2020-11-18T07:58:00.084" v="882"/>
          <ac:picMkLst>
            <pc:docMk/>
            <pc:sldMk cId="111526483" sldId="272"/>
            <ac:picMk id="8" creationId="{4983D3E0-1FEA-48D1-9072-5708F934ECF4}"/>
          </ac:picMkLst>
        </pc:picChg>
        <pc:picChg chg="add mod">
          <ac:chgData name="Catarina Cardoso" userId="2bdf834b9e90ff22" providerId="Windows Live" clId="Web-{BD451653-2650-4F77-9FF5-0F3D35F558C6}" dt="2020-11-18T08:08:21.772" v="969" actId="14100"/>
          <ac:picMkLst>
            <pc:docMk/>
            <pc:sldMk cId="111526483" sldId="272"/>
            <ac:picMk id="9" creationId="{EE2071B6-E6E3-4A02-93E6-DB238D27F329}"/>
          </ac:picMkLst>
        </pc:picChg>
      </pc:sldChg>
      <pc:sldChg chg="addSp modSp add replId">
        <pc:chgData name="Catarina Cardoso" userId="2bdf834b9e90ff22" providerId="Windows Live" clId="Web-{BD451653-2650-4F77-9FF5-0F3D35F558C6}" dt="2020-11-18T08:15:10.317" v="1032" actId="14100"/>
        <pc:sldMkLst>
          <pc:docMk/>
          <pc:sldMk cId="642474908" sldId="273"/>
        </pc:sldMkLst>
        <pc:spChg chg="mod">
          <ac:chgData name="Catarina Cardoso" userId="2bdf834b9e90ff22" providerId="Windows Live" clId="Web-{BD451653-2650-4F77-9FF5-0F3D35F558C6}" dt="2020-11-18T08:11:40.263" v="996" actId="20577"/>
          <ac:spMkLst>
            <pc:docMk/>
            <pc:sldMk cId="642474908" sldId="273"/>
            <ac:spMk id="6" creationId="{353FAB6A-CD99-4C73-8BEC-7E24959261F8}"/>
          </ac:spMkLst>
        </pc:spChg>
        <pc:picChg chg="add mod">
          <ac:chgData name="Catarina Cardoso" userId="2bdf834b9e90ff22" providerId="Windows Live" clId="Web-{BD451653-2650-4F77-9FF5-0F3D35F558C6}" dt="2020-11-18T08:15:10.317" v="1032" actId="14100"/>
          <ac:picMkLst>
            <pc:docMk/>
            <pc:sldMk cId="642474908" sldId="273"/>
            <ac:picMk id="3" creationId="{C5C24C06-81C2-486D-B337-06C60311939D}"/>
          </ac:picMkLst>
        </pc:picChg>
      </pc:sldChg>
      <pc:sldChg chg="addSp delSp modSp add ord replId">
        <pc:chgData name="Catarina Cardoso" userId="2bdf834b9e90ff22" providerId="Windows Live" clId="Web-{BD451653-2650-4F77-9FF5-0F3D35F558C6}" dt="2020-11-18T08:20:24.653" v="1082" actId="1076"/>
        <pc:sldMkLst>
          <pc:docMk/>
          <pc:sldMk cId="943502680" sldId="274"/>
        </pc:sldMkLst>
        <pc:spChg chg="mod">
          <ac:chgData name="Catarina Cardoso" userId="2bdf834b9e90ff22" providerId="Windows Live" clId="Web-{BD451653-2650-4F77-9FF5-0F3D35F558C6}" dt="2020-11-18T08:13:47.751" v="1019" actId="20577"/>
          <ac:spMkLst>
            <pc:docMk/>
            <pc:sldMk cId="943502680" sldId="274"/>
            <ac:spMk id="2" creationId="{F79DA35F-272D-4680-AF9E-B9C6E1DFEDCF}"/>
          </ac:spMkLst>
        </pc:spChg>
        <pc:spChg chg="mod">
          <ac:chgData name="Catarina Cardoso" userId="2bdf834b9e90ff22" providerId="Windows Live" clId="Web-{BD451653-2650-4F77-9FF5-0F3D35F558C6}" dt="2020-11-18T08:19:45.746" v="1076" actId="1076"/>
          <ac:spMkLst>
            <pc:docMk/>
            <pc:sldMk cId="943502680" sldId="274"/>
            <ac:spMk id="6" creationId="{353FAB6A-CD99-4C73-8BEC-7E24959261F8}"/>
          </ac:spMkLst>
        </pc:spChg>
        <pc:spChg chg="mod">
          <ac:chgData name="Catarina Cardoso" userId="2bdf834b9e90ff22" providerId="Windows Live" clId="Web-{BD451653-2650-4F77-9FF5-0F3D35F558C6}" dt="2020-11-18T08:19:56.027" v="1077" actId="1076"/>
          <ac:spMkLst>
            <pc:docMk/>
            <pc:sldMk cId="943502680" sldId="274"/>
            <ac:spMk id="10" creationId="{E5912F52-9FA4-4E23-A468-AB480CF46FEB}"/>
          </ac:spMkLst>
        </pc:spChg>
        <pc:picChg chg="add mod">
          <ac:chgData name="Catarina Cardoso" userId="2bdf834b9e90ff22" providerId="Windows Live" clId="Web-{BD451653-2650-4F77-9FF5-0F3D35F558C6}" dt="2020-11-18T08:20:24.653" v="1082" actId="1076"/>
          <ac:picMkLst>
            <pc:docMk/>
            <pc:sldMk cId="943502680" sldId="274"/>
            <ac:picMk id="3" creationId="{763CD0B9-1E7F-4064-BA02-F726A39B9B79}"/>
          </ac:picMkLst>
        </pc:picChg>
        <pc:picChg chg="del">
          <ac:chgData name="Catarina Cardoso" userId="2bdf834b9e90ff22" providerId="Windows Live" clId="Web-{BD451653-2650-4F77-9FF5-0F3D35F558C6}" dt="2020-11-18T08:12:29.921" v="1000"/>
          <ac:picMkLst>
            <pc:docMk/>
            <pc:sldMk cId="943502680" sldId="274"/>
            <ac:picMk id="9" creationId="{EE2071B6-E6E3-4A02-93E6-DB238D27F329}"/>
          </ac:picMkLst>
        </pc:picChg>
      </pc:sldChg>
      <pc:sldChg chg="add del replId">
        <pc:chgData name="Catarina Cardoso" userId="2bdf834b9e90ff22" providerId="Windows Live" clId="Web-{BD451653-2650-4F77-9FF5-0F3D35F558C6}" dt="2020-11-18T08:21:06.591" v="1086"/>
        <pc:sldMkLst>
          <pc:docMk/>
          <pc:sldMk cId="968487139" sldId="275"/>
        </pc:sldMkLst>
      </pc:sldChg>
      <pc:sldChg chg="addSp delSp modSp add replId">
        <pc:chgData name="Catarina Cardoso" userId="2bdf834b9e90ff22" providerId="Windows Live" clId="Web-{BD451653-2650-4F77-9FF5-0F3D35F558C6}" dt="2020-11-18T08:25:31.568" v="1121" actId="1076"/>
        <pc:sldMkLst>
          <pc:docMk/>
          <pc:sldMk cId="482732964" sldId="276"/>
        </pc:sldMkLst>
        <pc:spChg chg="mod">
          <ac:chgData name="Catarina Cardoso" userId="2bdf834b9e90ff22" providerId="Windows Live" clId="Web-{BD451653-2650-4F77-9FF5-0F3D35F558C6}" dt="2020-11-18T08:25:15.864" v="1118" actId="14100"/>
          <ac:spMkLst>
            <pc:docMk/>
            <pc:sldMk cId="482732964" sldId="276"/>
            <ac:spMk id="6" creationId="{353FAB6A-CD99-4C73-8BEC-7E24959261F8}"/>
          </ac:spMkLst>
        </pc:spChg>
        <pc:spChg chg="del">
          <ac:chgData name="Catarina Cardoso" userId="2bdf834b9e90ff22" providerId="Windows Live" clId="Web-{BD451653-2650-4F77-9FF5-0F3D35F558C6}" dt="2020-11-18T08:21:17.482" v="1088"/>
          <ac:spMkLst>
            <pc:docMk/>
            <pc:sldMk cId="482732964" sldId="276"/>
            <ac:spMk id="10" creationId="{E5912F52-9FA4-4E23-A468-AB480CF46FEB}"/>
          </ac:spMkLst>
        </pc:spChg>
        <pc:picChg chg="del">
          <ac:chgData name="Catarina Cardoso" userId="2bdf834b9e90ff22" providerId="Windows Live" clId="Web-{BD451653-2650-4F77-9FF5-0F3D35F558C6}" dt="2020-11-18T08:21:11.701" v="1087"/>
          <ac:picMkLst>
            <pc:docMk/>
            <pc:sldMk cId="482732964" sldId="276"/>
            <ac:picMk id="3" creationId="{763CD0B9-1E7F-4064-BA02-F726A39B9B79}"/>
          </ac:picMkLst>
        </pc:picChg>
        <pc:picChg chg="add mod">
          <ac:chgData name="Catarina Cardoso" userId="2bdf834b9e90ff22" providerId="Windows Live" clId="Web-{BD451653-2650-4F77-9FF5-0F3D35F558C6}" dt="2020-11-18T08:25:31.568" v="1121" actId="1076"/>
          <ac:picMkLst>
            <pc:docMk/>
            <pc:sldMk cId="482732964" sldId="276"/>
            <ac:picMk id="4" creationId="{08A211BC-2363-470F-98C2-839DAFF3AFED}"/>
          </ac:picMkLst>
        </pc:picChg>
      </pc:sldChg>
      <pc:sldChg chg="modSp new">
        <pc:chgData name="Catarina Cardoso" userId="2bdf834b9e90ff22" providerId="Windows Live" clId="Web-{BD451653-2650-4F77-9FF5-0F3D35F558C6}" dt="2020-11-18T08:27:01.635" v="1132" actId="20577"/>
        <pc:sldMkLst>
          <pc:docMk/>
          <pc:sldMk cId="1697394278" sldId="277"/>
        </pc:sldMkLst>
        <pc:spChg chg="mod">
          <ac:chgData name="Catarina Cardoso" userId="2bdf834b9e90ff22" providerId="Windows Live" clId="Web-{BD451653-2650-4F77-9FF5-0F3D35F558C6}" dt="2020-11-18T08:27:01.635" v="1132" actId="20577"/>
          <ac:spMkLst>
            <pc:docMk/>
            <pc:sldMk cId="1697394278" sldId="277"/>
            <ac:spMk id="3" creationId="{9E587FC8-0BBA-4421-9979-05E77BDD1A5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E4A4F-B99A-4E86-85FC-412477794E7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1DD3928-723F-4159-A24D-EE85FE17F2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5ED4735-EB47-4CBA-8F13-AF0D094B6A46}"/>
              </a:ext>
            </a:extLst>
          </p:cNvPr>
          <p:cNvSpPr>
            <a:spLocks noGrp="1"/>
          </p:cNvSpPr>
          <p:nvPr>
            <p:ph type="dt" sz="half" idx="10"/>
          </p:nvPr>
        </p:nvSpPr>
        <p:spPr/>
        <p:txBody>
          <a:bodyPr/>
          <a:lstStyle/>
          <a:p>
            <a:fld id="{C6FC9665-2C85-49B8-A8D4-1EEEC56771F5}" type="datetimeFigureOut">
              <a:rPr lang="pt-BR" smtClean="0"/>
              <a:t>12/05/2022</a:t>
            </a:fld>
            <a:endParaRPr lang="pt-BR"/>
          </a:p>
        </p:txBody>
      </p:sp>
      <p:sp>
        <p:nvSpPr>
          <p:cNvPr id="5" name="Espaço Reservado para Rodapé 4">
            <a:extLst>
              <a:ext uri="{FF2B5EF4-FFF2-40B4-BE49-F238E27FC236}">
                <a16:creationId xmlns:a16="http://schemas.microsoft.com/office/drawing/2014/main" id="{9C82F0CC-FF37-42D7-9577-DC37F959DD3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93DCD4A-EAF4-482A-9C4B-9C412C0BF4F8}"/>
              </a:ext>
            </a:extLst>
          </p:cNvPr>
          <p:cNvSpPr>
            <a:spLocks noGrp="1"/>
          </p:cNvSpPr>
          <p:nvPr>
            <p:ph type="sldNum" sz="quarter" idx="12"/>
          </p:nvPr>
        </p:nvSpPr>
        <p:spPr/>
        <p:txBody>
          <a:bodyPr/>
          <a:lstStyle/>
          <a:p>
            <a:fld id="{49FC71D0-056B-4382-882E-61DE8DFDFDB1}" type="slidenum">
              <a:rPr lang="pt-BR" smtClean="0"/>
              <a:t>‹nº›</a:t>
            </a:fld>
            <a:endParaRPr lang="pt-BR"/>
          </a:p>
        </p:txBody>
      </p:sp>
    </p:spTree>
    <p:extLst>
      <p:ext uri="{BB962C8B-B14F-4D97-AF65-F5344CB8AC3E}">
        <p14:creationId xmlns:p14="http://schemas.microsoft.com/office/powerpoint/2010/main" val="360599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0A868-B6E3-4E06-8F76-8FAE40C7E02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16696F8-A7B0-4870-9D37-F943B4B4BB01}"/>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E31ECA4-2883-46D5-AC2D-42D8E9CF5961}"/>
              </a:ext>
            </a:extLst>
          </p:cNvPr>
          <p:cNvSpPr>
            <a:spLocks noGrp="1"/>
          </p:cNvSpPr>
          <p:nvPr>
            <p:ph type="dt" sz="half" idx="10"/>
          </p:nvPr>
        </p:nvSpPr>
        <p:spPr/>
        <p:txBody>
          <a:bodyPr/>
          <a:lstStyle/>
          <a:p>
            <a:fld id="{C6FC9665-2C85-49B8-A8D4-1EEEC56771F5}" type="datetimeFigureOut">
              <a:rPr lang="pt-BR" smtClean="0"/>
              <a:t>12/05/2022</a:t>
            </a:fld>
            <a:endParaRPr lang="pt-BR"/>
          </a:p>
        </p:txBody>
      </p:sp>
      <p:sp>
        <p:nvSpPr>
          <p:cNvPr id="5" name="Espaço Reservado para Rodapé 4">
            <a:extLst>
              <a:ext uri="{FF2B5EF4-FFF2-40B4-BE49-F238E27FC236}">
                <a16:creationId xmlns:a16="http://schemas.microsoft.com/office/drawing/2014/main" id="{07AA68DE-109D-4A90-800C-67CAB9EFCEB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26BC9EF-36FD-496D-913A-99BE27B41A60}"/>
              </a:ext>
            </a:extLst>
          </p:cNvPr>
          <p:cNvSpPr>
            <a:spLocks noGrp="1"/>
          </p:cNvSpPr>
          <p:nvPr>
            <p:ph type="sldNum" sz="quarter" idx="12"/>
          </p:nvPr>
        </p:nvSpPr>
        <p:spPr/>
        <p:txBody>
          <a:bodyPr/>
          <a:lstStyle/>
          <a:p>
            <a:fld id="{49FC71D0-056B-4382-882E-61DE8DFDFDB1}" type="slidenum">
              <a:rPr lang="pt-BR" smtClean="0"/>
              <a:t>‹nº›</a:t>
            </a:fld>
            <a:endParaRPr lang="pt-BR"/>
          </a:p>
        </p:txBody>
      </p:sp>
    </p:spTree>
    <p:extLst>
      <p:ext uri="{BB962C8B-B14F-4D97-AF65-F5344CB8AC3E}">
        <p14:creationId xmlns:p14="http://schemas.microsoft.com/office/powerpoint/2010/main" val="55937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23D5FFA-2B1D-4E77-8E71-2CF0312D4175}"/>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0A0B0CC-D270-4696-8F48-43C84DB6874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5A1973F-D92D-4CAD-9BDB-7CD76DD8E039}"/>
              </a:ext>
            </a:extLst>
          </p:cNvPr>
          <p:cNvSpPr>
            <a:spLocks noGrp="1"/>
          </p:cNvSpPr>
          <p:nvPr>
            <p:ph type="dt" sz="half" idx="10"/>
          </p:nvPr>
        </p:nvSpPr>
        <p:spPr/>
        <p:txBody>
          <a:bodyPr/>
          <a:lstStyle/>
          <a:p>
            <a:fld id="{C6FC9665-2C85-49B8-A8D4-1EEEC56771F5}" type="datetimeFigureOut">
              <a:rPr lang="pt-BR" smtClean="0"/>
              <a:t>12/05/2022</a:t>
            </a:fld>
            <a:endParaRPr lang="pt-BR"/>
          </a:p>
        </p:txBody>
      </p:sp>
      <p:sp>
        <p:nvSpPr>
          <p:cNvPr id="5" name="Espaço Reservado para Rodapé 4">
            <a:extLst>
              <a:ext uri="{FF2B5EF4-FFF2-40B4-BE49-F238E27FC236}">
                <a16:creationId xmlns:a16="http://schemas.microsoft.com/office/drawing/2014/main" id="{2C70BA30-5781-4F53-966C-BFDD94F38E2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985359C-B2D4-4D94-826C-9258302E11A3}"/>
              </a:ext>
            </a:extLst>
          </p:cNvPr>
          <p:cNvSpPr>
            <a:spLocks noGrp="1"/>
          </p:cNvSpPr>
          <p:nvPr>
            <p:ph type="sldNum" sz="quarter" idx="12"/>
          </p:nvPr>
        </p:nvSpPr>
        <p:spPr/>
        <p:txBody>
          <a:bodyPr/>
          <a:lstStyle/>
          <a:p>
            <a:fld id="{49FC71D0-056B-4382-882E-61DE8DFDFDB1}" type="slidenum">
              <a:rPr lang="pt-BR" smtClean="0"/>
              <a:t>‹nº›</a:t>
            </a:fld>
            <a:endParaRPr lang="pt-BR"/>
          </a:p>
        </p:txBody>
      </p:sp>
    </p:spTree>
    <p:extLst>
      <p:ext uri="{BB962C8B-B14F-4D97-AF65-F5344CB8AC3E}">
        <p14:creationId xmlns:p14="http://schemas.microsoft.com/office/powerpoint/2010/main" val="145120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BF2AB-AFD7-478C-8F83-D6E51219C5B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F2F4A37-6D5B-4E24-A13A-30F8B4C8852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088098C-2E9E-4BA2-8BAF-79743F34475E}"/>
              </a:ext>
            </a:extLst>
          </p:cNvPr>
          <p:cNvSpPr>
            <a:spLocks noGrp="1"/>
          </p:cNvSpPr>
          <p:nvPr>
            <p:ph type="dt" sz="half" idx="10"/>
          </p:nvPr>
        </p:nvSpPr>
        <p:spPr/>
        <p:txBody>
          <a:bodyPr/>
          <a:lstStyle/>
          <a:p>
            <a:fld id="{C6FC9665-2C85-49B8-A8D4-1EEEC56771F5}" type="datetimeFigureOut">
              <a:rPr lang="pt-BR" smtClean="0"/>
              <a:t>12/05/2022</a:t>
            </a:fld>
            <a:endParaRPr lang="pt-BR"/>
          </a:p>
        </p:txBody>
      </p:sp>
      <p:sp>
        <p:nvSpPr>
          <p:cNvPr id="5" name="Espaço Reservado para Rodapé 4">
            <a:extLst>
              <a:ext uri="{FF2B5EF4-FFF2-40B4-BE49-F238E27FC236}">
                <a16:creationId xmlns:a16="http://schemas.microsoft.com/office/drawing/2014/main" id="{8C00F310-E3D4-48AD-B589-ADA21A0580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ECD911F-B2B4-4FD6-ACE0-E534E0AA2D24}"/>
              </a:ext>
            </a:extLst>
          </p:cNvPr>
          <p:cNvSpPr>
            <a:spLocks noGrp="1"/>
          </p:cNvSpPr>
          <p:nvPr>
            <p:ph type="sldNum" sz="quarter" idx="12"/>
          </p:nvPr>
        </p:nvSpPr>
        <p:spPr/>
        <p:txBody>
          <a:bodyPr/>
          <a:lstStyle/>
          <a:p>
            <a:fld id="{49FC71D0-056B-4382-882E-61DE8DFDFDB1}" type="slidenum">
              <a:rPr lang="pt-BR" smtClean="0"/>
              <a:t>‹nº›</a:t>
            </a:fld>
            <a:endParaRPr lang="pt-BR"/>
          </a:p>
        </p:txBody>
      </p:sp>
    </p:spTree>
    <p:extLst>
      <p:ext uri="{BB962C8B-B14F-4D97-AF65-F5344CB8AC3E}">
        <p14:creationId xmlns:p14="http://schemas.microsoft.com/office/powerpoint/2010/main" val="379912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75D85-6555-45E0-A5CC-82FEBF327ED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23FE8A7-804C-41D1-B14B-F07A5AF435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FA3418B-65C6-4235-8032-CADD20A8B100}"/>
              </a:ext>
            </a:extLst>
          </p:cNvPr>
          <p:cNvSpPr>
            <a:spLocks noGrp="1"/>
          </p:cNvSpPr>
          <p:nvPr>
            <p:ph type="dt" sz="half" idx="10"/>
          </p:nvPr>
        </p:nvSpPr>
        <p:spPr/>
        <p:txBody>
          <a:bodyPr/>
          <a:lstStyle/>
          <a:p>
            <a:fld id="{C6FC9665-2C85-49B8-A8D4-1EEEC56771F5}" type="datetimeFigureOut">
              <a:rPr lang="pt-BR" smtClean="0"/>
              <a:t>12/05/2022</a:t>
            </a:fld>
            <a:endParaRPr lang="pt-BR"/>
          </a:p>
        </p:txBody>
      </p:sp>
      <p:sp>
        <p:nvSpPr>
          <p:cNvPr id="5" name="Espaço Reservado para Rodapé 4">
            <a:extLst>
              <a:ext uri="{FF2B5EF4-FFF2-40B4-BE49-F238E27FC236}">
                <a16:creationId xmlns:a16="http://schemas.microsoft.com/office/drawing/2014/main" id="{86EC6F49-900C-4CAA-BB48-A59E41EFEDB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CA5CD19-C40A-4423-ABE0-0049A84A7AFC}"/>
              </a:ext>
            </a:extLst>
          </p:cNvPr>
          <p:cNvSpPr>
            <a:spLocks noGrp="1"/>
          </p:cNvSpPr>
          <p:nvPr>
            <p:ph type="sldNum" sz="quarter" idx="12"/>
          </p:nvPr>
        </p:nvSpPr>
        <p:spPr/>
        <p:txBody>
          <a:bodyPr/>
          <a:lstStyle/>
          <a:p>
            <a:fld id="{49FC71D0-056B-4382-882E-61DE8DFDFDB1}" type="slidenum">
              <a:rPr lang="pt-BR" smtClean="0"/>
              <a:t>‹nº›</a:t>
            </a:fld>
            <a:endParaRPr lang="pt-BR"/>
          </a:p>
        </p:txBody>
      </p:sp>
    </p:spTree>
    <p:extLst>
      <p:ext uri="{BB962C8B-B14F-4D97-AF65-F5344CB8AC3E}">
        <p14:creationId xmlns:p14="http://schemas.microsoft.com/office/powerpoint/2010/main" val="56025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A3B83-3387-41F1-BA22-131EC4A42CC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2D5047A-7F25-4F12-870E-F5674C6F5F7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6581873-5EDF-47C9-9AF6-3D6902E287DB}"/>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60C15E2-908F-45F1-BFC2-79EF0EEF043C}"/>
              </a:ext>
            </a:extLst>
          </p:cNvPr>
          <p:cNvSpPr>
            <a:spLocks noGrp="1"/>
          </p:cNvSpPr>
          <p:nvPr>
            <p:ph type="dt" sz="half" idx="10"/>
          </p:nvPr>
        </p:nvSpPr>
        <p:spPr/>
        <p:txBody>
          <a:bodyPr/>
          <a:lstStyle/>
          <a:p>
            <a:fld id="{C6FC9665-2C85-49B8-A8D4-1EEEC56771F5}" type="datetimeFigureOut">
              <a:rPr lang="pt-BR" smtClean="0"/>
              <a:t>12/05/2022</a:t>
            </a:fld>
            <a:endParaRPr lang="pt-BR"/>
          </a:p>
        </p:txBody>
      </p:sp>
      <p:sp>
        <p:nvSpPr>
          <p:cNvPr id="6" name="Espaço Reservado para Rodapé 5">
            <a:extLst>
              <a:ext uri="{FF2B5EF4-FFF2-40B4-BE49-F238E27FC236}">
                <a16:creationId xmlns:a16="http://schemas.microsoft.com/office/drawing/2014/main" id="{9916525D-5A30-425E-B881-E9B74745DFB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8DC4804-2AA0-4094-85BC-65FFDCAE03ED}"/>
              </a:ext>
            </a:extLst>
          </p:cNvPr>
          <p:cNvSpPr>
            <a:spLocks noGrp="1"/>
          </p:cNvSpPr>
          <p:nvPr>
            <p:ph type="sldNum" sz="quarter" idx="12"/>
          </p:nvPr>
        </p:nvSpPr>
        <p:spPr/>
        <p:txBody>
          <a:bodyPr/>
          <a:lstStyle/>
          <a:p>
            <a:fld id="{49FC71D0-056B-4382-882E-61DE8DFDFDB1}" type="slidenum">
              <a:rPr lang="pt-BR" smtClean="0"/>
              <a:t>‹nº›</a:t>
            </a:fld>
            <a:endParaRPr lang="pt-BR"/>
          </a:p>
        </p:txBody>
      </p:sp>
    </p:spTree>
    <p:extLst>
      <p:ext uri="{BB962C8B-B14F-4D97-AF65-F5344CB8AC3E}">
        <p14:creationId xmlns:p14="http://schemas.microsoft.com/office/powerpoint/2010/main" val="256321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98E05-CE07-47A4-980A-C92B1C3A54F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34B09C1-59FA-4747-B6BD-2180BD5A7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C755A0DD-E917-4972-A7EB-B60B18EC8192}"/>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95EBA0C-9295-4C16-80D1-7D5853E9FD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79ED442-79A1-47BA-A3DB-B9F804DB795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97C9FC8-A0D3-40FB-AF05-6804C405EE40}"/>
              </a:ext>
            </a:extLst>
          </p:cNvPr>
          <p:cNvSpPr>
            <a:spLocks noGrp="1"/>
          </p:cNvSpPr>
          <p:nvPr>
            <p:ph type="dt" sz="half" idx="10"/>
          </p:nvPr>
        </p:nvSpPr>
        <p:spPr/>
        <p:txBody>
          <a:bodyPr/>
          <a:lstStyle/>
          <a:p>
            <a:fld id="{C6FC9665-2C85-49B8-A8D4-1EEEC56771F5}" type="datetimeFigureOut">
              <a:rPr lang="pt-BR" smtClean="0"/>
              <a:t>12/05/2022</a:t>
            </a:fld>
            <a:endParaRPr lang="pt-BR"/>
          </a:p>
        </p:txBody>
      </p:sp>
      <p:sp>
        <p:nvSpPr>
          <p:cNvPr id="8" name="Espaço Reservado para Rodapé 7">
            <a:extLst>
              <a:ext uri="{FF2B5EF4-FFF2-40B4-BE49-F238E27FC236}">
                <a16:creationId xmlns:a16="http://schemas.microsoft.com/office/drawing/2014/main" id="{490A5B39-D811-45B6-81FF-502CE3A95B8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9EF7C51-B6DE-46D2-991B-80BD9D311772}"/>
              </a:ext>
            </a:extLst>
          </p:cNvPr>
          <p:cNvSpPr>
            <a:spLocks noGrp="1"/>
          </p:cNvSpPr>
          <p:nvPr>
            <p:ph type="sldNum" sz="quarter" idx="12"/>
          </p:nvPr>
        </p:nvSpPr>
        <p:spPr/>
        <p:txBody>
          <a:bodyPr/>
          <a:lstStyle/>
          <a:p>
            <a:fld id="{49FC71D0-056B-4382-882E-61DE8DFDFDB1}" type="slidenum">
              <a:rPr lang="pt-BR" smtClean="0"/>
              <a:t>‹nº›</a:t>
            </a:fld>
            <a:endParaRPr lang="pt-BR"/>
          </a:p>
        </p:txBody>
      </p:sp>
    </p:spTree>
    <p:extLst>
      <p:ext uri="{BB962C8B-B14F-4D97-AF65-F5344CB8AC3E}">
        <p14:creationId xmlns:p14="http://schemas.microsoft.com/office/powerpoint/2010/main" val="13313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01932-F986-4BB9-BF00-32791E2A9B7C}"/>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03C2943-F197-44B9-9FDB-0FB0B1B505B5}"/>
              </a:ext>
            </a:extLst>
          </p:cNvPr>
          <p:cNvSpPr>
            <a:spLocks noGrp="1"/>
          </p:cNvSpPr>
          <p:nvPr>
            <p:ph type="dt" sz="half" idx="10"/>
          </p:nvPr>
        </p:nvSpPr>
        <p:spPr/>
        <p:txBody>
          <a:bodyPr/>
          <a:lstStyle/>
          <a:p>
            <a:fld id="{C6FC9665-2C85-49B8-A8D4-1EEEC56771F5}" type="datetimeFigureOut">
              <a:rPr lang="pt-BR" smtClean="0"/>
              <a:t>12/05/2022</a:t>
            </a:fld>
            <a:endParaRPr lang="pt-BR"/>
          </a:p>
        </p:txBody>
      </p:sp>
      <p:sp>
        <p:nvSpPr>
          <p:cNvPr id="4" name="Espaço Reservado para Rodapé 3">
            <a:extLst>
              <a:ext uri="{FF2B5EF4-FFF2-40B4-BE49-F238E27FC236}">
                <a16:creationId xmlns:a16="http://schemas.microsoft.com/office/drawing/2014/main" id="{64453851-BA5C-4C4A-8A6B-4901EB2448C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EAB79EF4-2B2D-4A27-ABA9-AA417B090539}"/>
              </a:ext>
            </a:extLst>
          </p:cNvPr>
          <p:cNvSpPr>
            <a:spLocks noGrp="1"/>
          </p:cNvSpPr>
          <p:nvPr>
            <p:ph type="sldNum" sz="quarter" idx="12"/>
          </p:nvPr>
        </p:nvSpPr>
        <p:spPr/>
        <p:txBody>
          <a:bodyPr/>
          <a:lstStyle/>
          <a:p>
            <a:fld id="{49FC71D0-056B-4382-882E-61DE8DFDFDB1}" type="slidenum">
              <a:rPr lang="pt-BR" smtClean="0"/>
              <a:t>‹nº›</a:t>
            </a:fld>
            <a:endParaRPr lang="pt-BR"/>
          </a:p>
        </p:txBody>
      </p:sp>
    </p:spTree>
    <p:extLst>
      <p:ext uri="{BB962C8B-B14F-4D97-AF65-F5344CB8AC3E}">
        <p14:creationId xmlns:p14="http://schemas.microsoft.com/office/powerpoint/2010/main" val="194541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B0D460B-10F1-4167-B749-CEAE15A5AE4E}"/>
              </a:ext>
            </a:extLst>
          </p:cNvPr>
          <p:cNvSpPr>
            <a:spLocks noGrp="1"/>
          </p:cNvSpPr>
          <p:nvPr>
            <p:ph type="dt" sz="half" idx="10"/>
          </p:nvPr>
        </p:nvSpPr>
        <p:spPr/>
        <p:txBody>
          <a:bodyPr/>
          <a:lstStyle/>
          <a:p>
            <a:fld id="{C6FC9665-2C85-49B8-A8D4-1EEEC56771F5}" type="datetimeFigureOut">
              <a:rPr lang="pt-BR" smtClean="0"/>
              <a:t>12/05/2022</a:t>
            </a:fld>
            <a:endParaRPr lang="pt-BR"/>
          </a:p>
        </p:txBody>
      </p:sp>
      <p:sp>
        <p:nvSpPr>
          <p:cNvPr id="3" name="Espaço Reservado para Rodapé 2">
            <a:extLst>
              <a:ext uri="{FF2B5EF4-FFF2-40B4-BE49-F238E27FC236}">
                <a16:creationId xmlns:a16="http://schemas.microsoft.com/office/drawing/2014/main" id="{EE863DB4-09A1-45F3-8B90-D1F36495A58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3A7847B6-63E6-42B6-8865-85FF2A87BE7E}"/>
              </a:ext>
            </a:extLst>
          </p:cNvPr>
          <p:cNvSpPr>
            <a:spLocks noGrp="1"/>
          </p:cNvSpPr>
          <p:nvPr>
            <p:ph type="sldNum" sz="quarter" idx="12"/>
          </p:nvPr>
        </p:nvSpPr>
        <p:spPr/>
        <p:txBody>
          <a:bodyPr/>
          <a:lstStyle/>
          <a:p>
            <a:fld id="{49FC71D0-056B-4382-882E-61DE8DFDFDB1}" type="slidenum">
              <a:rPr lang="pt-BR" smtClean="0"/>
              <a:t>‹nº›</a:t>
            </a:fld>
            <a:endParaRPr lang="pt-BR"/>
          </a:p>
        </p:txBody>
      </p:sp>
    </p:spTree>
    <p:extLst>
      <p:ext uri="{BB962C8B-B14F-4D97-AF65-F5344CB8AC3E}">
        <p14:creationId xmlns:p14="http://schemas.microsoft.com/office/powerpoint/2010/main" val="384192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3B16A2-B5F2-4D1A-8DE8-12D28382857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9569CAC-3FB1-435E-85C6-780D8CB8D8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4FEB268-E43E-44DA-A4F6-132CFBFC8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EFE03DA-A2B9-4A6B-8F3B-404AF257EE03}"/>
              </a:ext>
            </a:extLst>
          </p:cNvPr>
          <p:cNvSpPr>
            <a:spLocks noGrp="1"/>
          </p:cNvSpPr>
          <p:nvPr>
            <p:ph type="dt" sz="half" idx="10"/>
          </p:nvPr>
        </p:nvSpPr>
        <p:spPr/>
        <p:txBody>
          <a:bodyPr/>
          <a:lstStyle/>
          <a:p>
            <a:fld id="{C6FC9665-2C85-49B8-A8D4-1EEEC56771F5}" type="datetimeFigureOut">
              <a:rPr lang="pt-BR" smtClean="0"/>
              <a:t>12/05/2022</a:t>
            </a:fld>
            <a:endParaRPr lang="pt-BR"/>
          </a:p>
        </p:txBody>
      </p:sp>
      <p:sp>
        <p:nvSpPr>
          <p:cNvPr id="6" name="Espaço Reservado para Rodapé 5">
            <a:extLst>
              <a:ext uri="{FF2B5EF4-FFF2-40B4-BE49-F238E27FC236}">
                <a16:creationId xmlns:a16="http://schemas.microsoft.com/office/drawing/2014/main" id="{503AB1BB-5614-428A-964A-F800A7C2728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4212D9C-4705-4483-AD72-F8968B207AE0}"/>
              </a:ext>
            </a:extLst>
          </p:cNvPr>
          <p:cNvSpPr>
            <a:spLocks noGrp="1"/>
          </p:cNvSpPr>
          <p:nvPr>
            <p:ph type="sldNum" sz="quarter" idx="12"/>
          </p:nvPr>
        </p:nvSpPr>
        <p:spPr/>
        <p:txBody>
          <a:bodyPr/>
          <a:lstStyle/>
          <a:p>
            <a:fld id="{49FC71D0-056B-4382-882E-61DE8DFDFDB1}" type="slidenum">
              <a:rPr lang="pt-BR" smtClean="0"/>
              <a:t>‹nº›</a:t>
            </a:fld>
            <a:endParaRPr lang="pt-BR"/>
          </a:p>
        </p:txBody>
      </p:sp>
    </p:spTree>
    <p:extLst>
      <p:ext uri="{BB962C8B-B14F-4D97-AF65-F5344CB8AC3E}">
        <p14:creationId xmlns:p14="http://schemas.microsoft.com/office/powerpoint/2010/main" val="280967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DC14D-90C6-427C-B754-361F52CC585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1546D0D-0DE2-4A1E-BB38-AD57BAB295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2F0F7FC-BCCB-4718-8F66-D13F69B49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3F2E618-70B2-41ED-956A-CD95D8EB7CDE}"/>
              </a:ext>
            </a:extLst>
          </p:cNvPr>
          <p:cNvSpPr>
            <a:spLocks noGrp="1"/>
          </p:cNvSpPr>
          <p:nvPr>
            <p:ph type="dt" sz="half" idx="10"/>
          </p:nvPr>
        </p:nvSpPr>
        <p:spPr/>
        <p:txBody>
          <a:bodyPr/>
          <a:lstStyle/>
          <a:p>
            <a:fld id="{C6FC9665-2C85-49B8-A8D4-1EEEC56771F5}" type="datetimeFigureOut">
              <a:rPr lang="pt-BR" smtClean="0"/>
              <a:t>12/05/2022</a:t>
            </a:fld>
            <a:endParaRPr lang="pt-BR"/>
          </a:p>
        </p:txBody>
      </p:sp>
      <p:sp>
        <p:nvSpPr>
          <p:cNvPr id="6" name="Espaço Reservado para Rodapé 5">
            <a:extLst>
              <a:ext uri="{FF2B5EF4-FFF2-40B4-BE49-F238E27FC236}">
                <a16:creationId xmlns:a16="http://schemas.microsoft.com/office/drawing/2014/main" id="{07D79C7A-07E0-4ACA-AD4D-6AE1BC6991D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E8F3C02-4ABA-4399-BB2C-794C3B332BD9}"/>
              </a:ext>
            </a:extLst>
          </p:cNvPr>
          <p:cNvSpPr>
            <a:spLocks noGrp="1"/>
          </p:cNvSpPr>
          <p:nvPr>
            <p:ph type="sldNum" sz="quarter" idx="12"/>
          </p:nvPr>
        </p:nvSpPr>
        <p:spPr/>
        <p:txBody>
          <a:bodyPr/>
          <a:lstStyle/>
          <a:p>
            <a:fld id="{49FC71D0-056B-4382-882E-61DE8DFDFDB1}" type="slidenum">
              <a:rPr lang="pt-BR" smtClean="0"/>
              <a:t>‹nº›</a:t>
            </a:fld>
            <a:endParaRPr lang="pt-BR"/>
          </a:p>
        </p:txBody>
      </p:sp>
    </p:spTree>
    <p:extLst>
      <p:ext uri="{BB962C8B-B14F-4D97-AF65-F5344CB8AC3E}">
        <p14:creationId xmlns:p14="http://schemas.microsoft.com/office/powerpoint/2010/main" val="255770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569D152-3B71-41B9-85C4-2354D4BC3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22EFD91-83C0-44B3-BE60-1A2F6B91C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08F8C95-5553-441F-A943-1A5E0011B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C9665-2C85-49B8-A8D4-1EEEC56771F5}" type="datetimeFigureOut">
              <a:rPr lang="pt-BR" smtClean="0"/>
              <a:t>12/05/2022</a:t>
            </a:fld>
            <a:endParaRPr lang="pt-BR"/>
          </a:p>
        </p:txBody>
      </p:sp>
      <p:sp>
        <p:nvSpPr>
          <p:cNvPr id="5" name="Espaço Reservado para Rodapé 4">
            <a:extLst>
              <a:ext uri="{FF2B5EF4-FFF2-40B4-BE49-F238E27FC236}">
                <a16:creationId xmlns:a16="http://schemas.microsoft.com/office/drawing/2014/main" id="{A853383E-1F5B-4AF5-AEA1-38599700C7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ED62E9D-7823-4B3C-9C61-81C417B36B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C71D0-056B-4382-882E-61DE8DFDFDB1}" type="slidenum">
              <a:rPr lang="pt-BR" smtClean="0"/>
              <a:t>‹nº›</a:t>
            </a:fld>
            <a:endParaRPr lang="pt-BR"/>
          </a:p>
        </p:txBody>
      </p:sp>
    </p:spTree>
    <p:extLst>
      <p:ext uri="{BB962C8B-B14F-4D97-AF65-F5344CB8AC3E}">
        <p14:creationId xmlns:p14="http://schemas.microsoft.com/office/powerpoint/2010/main" val="2164100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pt.wikipedia.org/wiki/Francisco_Paulo_de_Almeida" TargetMode="External"/><Relationship Id="rId13" Type="http://schemas.openxmlformats.org/officeDocument/2006/relationships/hyperlink" Target="https://en.wikipedia.org/wiki/Abiodun_(Oyo_ruler)" TargetMode="External"/><Relationship Id="rId3" Type="http://schemas.openxmlformats.org/officeDocument/2006/relationships/hyperlink" Target="https://brasilescola.uol.com.br/literatura/maria-firmina-dos-reis.htm" TargetMode="External"/><Relationship Id="rId7" Type="http://schemas.openxmlformats.org/officeDocument/2006/relationships/hyperlink" Target="http://www.palmares.gov.br/?p=34293" TargetMode="External"/><Relationship Id="rId12" Type="http://schemas.openxmlformats.org/officeDocument/2006/relationships/hyperlink" Target="https://en.wikipedia.org/wiki/C%C3%A2ndido_da_Fonseca_Galv%C3%A3o" TargetMode="External"/><Relationship Id="rId2" Type="http://schemas.openxmlformats.org/officeDocument/2006/relationships/hyperlink" Target="https://www.itaucultural.org.br/secoes/rumos/jogo-de-cartas-apresenta-personalidades-negras-de-destaque#:~:text=Essas%20s%C3%A3o%204%20das%2020,em%20campos%20variados%20do%20conhecimento" TargetMode="External"/><Relationship Id="rId16" Type="http://schemas.openxmlformats.org/officeDocument/2006/relationships/hyperlink" Target="https://www1.folha.uol.com.br/fol/brasil500/zumbi_32.htm" TargetMode="External"/><Relationship Id="rId1" Type="http://schemas.openxmlformats.org/officeDocument/2006/relationships/slideLayout" Target="../slideLayouts/slideLayout2.xml"/><Relationship Id="rId6" Type="http://schemas.openxmlformats.org/officeDocument/2006/relationships/hyperlink" Target="http://www.letras.ufmg.br/literafro/autoras/29-critica-de-autores-feminios/316-na-contramao-a-narrativa-abolicionista-de-maria-firmina-dos-reis-critica" TargetMode="External"/><Relationship Id="rId11" Type="http://schemas.openxmlformats.org/officeDocument/2006/relationships/hyperlink" Target="https://nigerianostalgia.tumblr.com/post/99161207592/fylatinamericanhistory-c%C3%A2ndido-da-fonseca" TargetMode="External"/><Relationship Id="rId5" Type="http://schemas.openxmlformats.org/officeDocument/2006/relationships/hyperlink" Target="https://pt.wikipedia.org/wiki/%C3%9Arsula_(romance)" TargetMode="External"/><Relationship Id="rId15" Type="http://schemas.openxmlformats.org/officeDocument/2006/relationships/hyperlink" Target="https://pt.wikipedia.org/wiki/Imp%C3%A9rio_de_Oi%C3%B3" TargetMode="External"/><Relationship Id="rId10" Type="http://schemas.openxmlformats.org/officeDocument/2006/relationships/hyperlink" Target="https://www.bbc.com/portuguese/brasil-44792271" TargetMode="External"/><Relationship Id="rId4" Type="http://schemas.openxmlformats.org/officeDocument/2006/relationships/hyperlink" Target="https://pt.wikipedia.org/wiki/Maria_Firmina_dos_Reis" TargetMode="External"/><Relationship Id="rId9" Type="http://schemas.openxmlformats.org/officeDocument/2006/relationships/hyperlink" Target="https://pt.wikipedia.org/wiki/Pal%C3%A1cio_Amarelo" TargetMode="External"/><Relationship Id="rId14" Type="http://schemas.openxmlformats.org/officeDocument/2006/relationships/hyperlink" Target="https://pt.wikipedia.org/wiki/C%C3%A2ndido_da_Fonseca_Galv%C3%A3o"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noticias.uol.com.br/politica/ultimas-noticias/2016/11/28/sabia-que-o-brasil-ja-teve-um-partido-feminista-e-faz-mais-de-um-seculo.htm" TargetMode="External"/><Relationship Id="rId13" Type="http://schemas.openxmlformats.org/officeDocument/2006/relationships/hyperlink" Target="https://en.wikipedia.org/wiki/Pacifico_Licutan" TargetMode="External"/><Relationship Id="rId18" Type="http://schemas.openxmlformats.org/officeDocument/2006/relationships/hyperlink" Target="http://www.fecilcam.br/revista/index.php/educacaoelinguagens/article/viewFile/673/409" TargetMode="External"/><Relationship Id="rId3" Type="http://schemas.openxmlformats.org/officeDocument/2006/relationships/hyperlink" Target="https://www.youtube.com/watch?v=z7yTGSGyQmc&amp;ab_channel=Historizando" TargetMode="External"/><Relationship Id="rId7" Type="http://schemas.openxmlformats.org/officeDocument/2006/relationships/hyperlink" Target="https://pt.wikipedia.org/wiki/Leolinda_Daltro" TargetMode="External"/><Relationship Id="rId12" Type="http://schemas.openxmlformats.org/officeDocument/2006/relationships/hyperlink" Target="https://historiasdopovonegro.wordpress.com/determinacao/resistencia-male/" TargetMode="External"/><Relationship Id="rId17" Type="http://schemas.openxmlformats.org/officeDocument/2006/relationships/hyperlink" Target="https://pt.wikipedia.org/wiki/Jos%C3%A9_Bernardino_Bormann" TargetMode="External"/><Relationship Id="rId2" Type="http://schemas.openxmlformats.org/officeDocument/2006/relationships/hyperlink" Target="https://pt.wikipedia.org/wiki/Jovita_Feitosa" TargetMode="External"/><Relationship Id="rId16" Type="http://schemas.openxmlformats.org/officeDocument/2006/relationships/hyperlink" Target="https://pt.wikipedia.org/wiki/Maria_Benedita_Bormann" TargetMode="External"/><Relationship Id="rId1" Type="http://schemas.openxmlformats.org/officeDocument/2006/relationships/slideLayout" Target="../slideLayouts/slideLayout2.xml"/><Relationship Id="rId6" Type="http://schemas.openxmlformats.org/officeDocument/2006/relationships/hyperlink" Target="https://pt.wikipedia.org/wiki/Lu%C3%ADsa_Mahin" TargetMode="External"/><Relationship Id="rId11" Type="http://schemas.openxmlformats.org/officeDocument/2006/relationships/hyperlink" Target="https://asminanahistoria-com.cdn.ampproject.org/c/s/asminanahistoria.com/2016/10/10/15-mulheres-brasileiras-que-deveriamos-ter-conhecido-na-escola/amp/" TargetMode="External"/><Relationship Id="rId5" Type="http://schemas.openxmlformats.org/officeDocument/2006/relationships/hyperlink" Target="https://pt.wikipedia.org/wiki/Lu%C3%ADs_Gama" TargetMode="External"/><Relationship Id="rId15" Type="http://schemas.openxmlformats.org/officeDocument/2006/relationships/hyperlink" Target="https://pt.wikipedia.org/wiki/Revolta_dos_Mal%C3%AAs" TargetMode="External"/><Relationship Id="rId10" Type="http://schemas.openxmlformats.org/officeDocument/2006/relationships/hyperlink" Target="https://www.xapuri.info/universo-feminino/leolinda-daltro/" TargetMode="External"/><Relationship Id="rId4" Type="http://schemas.openxmlformats.org/officeDocument/2006/relationships/hyperlink" Target="https://estadodaarte.estadao.com.br/luiz-gama-heroi-liberdade/" TargetMode="External"/><Relationship Id="rId9" Type="http://schemas.openxmlformats.org/officeDocument/2006/relationships/hyperlink" Target="https://www.huffpostbrasil.com/2018/02/24/quem-foi-leolinda-figueiredo-daltro-que-ha-108-anos-fundou-o-partido-republicano-da-mulher_a_23370082/" TargetMode="External"/><Relationship Id="rId14" Type="http://schemas.openxmlformats.org/officeDocument/2006/relationships/hyperlink" Target="https://mundoeducacao.uol.com.br/historiadobrasil/revolta-males.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A1739-93CF-430A-975C-AFDF215036D6}"/>
              </a:ext>
            </a:extLst>
          </p:cNvPr>
          <p:cNvSpPr>
            <a:spLocks noGrp="1"/>
          </p:cNvSpPr>
          <p:nvPr>
            <p:ph type="ctrTitle"/>
          </p:nvPr>
        </p:nvSpPr>
        <p:spPr/>
        <p:txBody>
          <a:bodyPr vert="horz" lIns="91440" tIns="45720" rIns="91440" bIns="45720" rtlCol="0" anchor="b">
            <a:noAutofit/>
          </a:bodyPr>
          <a:lstStyle/>
          <a:p>
            <a:pPr algn="r"/>
            <a:r>
              <a:rPr lang="pt-BR" sz="4000" b="1" dirty="0">
                <a:latin typeface="Times New Roman"/>
                <a:cs typeface="Calibri Light"/>
              </a:rPr>
              <a:t/>
            </a:r>
            <a:br>
              <a:rPr lang="pt-BR" sz="4000" b="1" dirty="0">
                <a:latin typeface="Times New Roman"/>
                <a:cs typeface="Calibri Light"/>
              </a:rPr>
            </a:br>
            <a:r>
              <a:rPr lang="pt-BR" sz="4000" b="1" dirty="0">
                <a:latin typeface="Georgia"/>
                <a:cs typeface="Times New Roman"/>
              </a:rPr>
              <a:t>Personalidades de destaque</a:t>
            </a:r>
            <a:br>
              <a:rPr lang="pt-BR" sz="4000" b="1" dirty="0">
                <a:latin typeface="Georgia"/>
                <a:cs typeface="Times New Roman"/>
              </a:rPr>
            </a:br>
            <a:r>
              <a:rPr lang="pt-BR" sz="4000" b="1" dirty="0">
                <a:latin typeface="Georgia"/>
                <a:cs typeface="Times New Roman"/>
              </a:rPr>
              <a:t>no Brasil Imperial</a:t>
            </a:r>
            <a:br>
              <a:rPr lang="pt-BR" sz="4000" b="1" dirty="0">
                <a:latin typeface="Georgia"/>
                <a:cs typeface="Times New Roman"/>
              </a:rPr>
            </a:br>
            <a:r>
              <a:rPr lang="pt-BR" sz="4000" b="1" dirty="0">
                <a:latin typeface="Georgia"/>
                <a:cs typeface="Times New Roman"/>
              </a:rPr>
              <a:t>esquecidos pela História</a:t>
            </a:r>
          </a:p>
        </p:txBody>
      </p:sp>
      <p:sp>
        <p:nvSpPr>
          <p:cNvPr id="3" name="Subtítulo 2">
            <a:extLst>
              <a:ext uri="{FF2B5EF4-FFF2-40B4-BE49-F238E27FC236}">
                <a16:creationId xmlns:a16="http://schemas.microsoft.com/office/drawing/2014/main" id="{C5E3091D-50B3-42DC-8D39-B1C8BF136485}"/>
              </a:ext>
            </a:extLst>
          </p:cNvPr>
          <p:cNvSpPr>
            <a:spLocks noGrp="1"/>
          </p:cNvSpPr>
          <p:nvPr>
            <p:ph type="subTitle" idx="1"/>
          </p:nvPr>
        </p:nvSpPr>
        <p:spPr>
          <a:xfrm>
            <a:off x="1524000" y="4191509"/>
            <a:ext cx="9144000" cy="1987221"/>
          </a:xfrm>
        </p:spPr>
        <p:txBody>
          <a:bodyPr vert="horz" lIns="91440" tIns="45720" rIns="91440" bIns="45720" rtlCol="0" anchor="t">
            <a:normAutofit/>
          </a:bodyPr>
          <a:lstStyle/>
          <a:p>
            <a:pPr algn="l"/>
            <a:endParaRPr lang="pt-BR" sz="2000" b="1" dirty="0">
              <a:latin typeface="Times New Roman"/>
              <a:ea typeface="+mn-lt"/>
              <a:cs typeface="Times New Roman"/>
            </a:endParaRPr>
          </a:p>
          <a:p>
            <a:pPr algn="l"/>
            <a:r>
              <a:rPr lang="pt-BR" sz="3000" b="1" dirty="0">
                <a:latin typeface="Georgia"/>
                <a:ea typeface="+mn-lt"/>
                <a:cs typeface="Times New Roman"/>
              </a:rPr>
              <a:t>Jogo da Memória </a:t>
            </a:r>
            <a:endParaRPr lang="pt-BR" sz="2000" b="1" dirty="0">
              <a:latin typeface="Georgia"/>
              <a:ea typeface="+mn-lt"/>
              <a:cs typeface="Times New Roman"/>
            </a:endParaRPr>
          </a:p>
          <a:p>
            <a:pPr algn="l"/>
            <a:r>
              <a:rPr lang="pt-BR" sz="2000" b="1" dirty="0" smtClean="0">
                <a:latin typeface="Georgia"/>
                <a:cs typeface="Times New Roman"/>
              </a:rPr>
              <a:t>Catarina </a:t>
            </a:r>
            <a:r>
              <a:rPr lang="pt-BR" sz="2000" b="1" dirty="0">
                <a:latin typeface="Georgia"/>
                <a:cs typeface="Times New Roman"/>
              </a:rPr>
              <a:t>da Silva Cardoso Pereira </a:t>
            </a:r>
            <a:endParaRPr lang="pt-BR" sz="2000" b="1" dirty="0" smtClean="0">
              <a:latin typeface="Georgia"/>
              <a:cs typeface="Times New Roman"/>
            </a:endParaRPr>
          </a:p>
          <a:p>
            <a:pPr algn="l"/>
            <a:r>
              <a:rPr lang="pt-BR" sz="2000" b="1" dirty="0" smtClean="0">
                <a:latin typeface="Georgia"/>
                <a:cs typeface="Times New Roman"/>
              </a:rPr>
              <a:t>Giovana </a:t>
            </a:r>
            <a:r>
              <a:rPr lang="pt-BR" sz="2000" b="1" dirty="0">
                <a:latin typeface="Georgia"/>
                <a:cs typeface="Times New Roman"/>
              </a:rPr>
              <a:t>Martins Brito </a:t>
            </a:r>
          </a:p>
          <a:p>
            <a:pPr algn="r"/>
            <a:endParaRPr lang="pt-BR" b="1" dirty="0">
              <a:latin typeface="Times New Roman"/>
              <a:cs typeface="Calibri"/>
            </a:endParaRPr>
          </a:p>
        </p:txBody>
      </p:sp>
    </p:spTree>
    <p:extLst>
      <p:ext uri="{BB962C8B-B14F-4D97-AF65-F5344CB8AC3E}">
        <p14:creationId xmlns:p14="http://schemas.microsoft.com/office/powerpoint/2010/main" val="2595971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DA35F-272D-4680-AF9E-B9C6E1DFEDCF}"/>
              </a:ext>
            </a:extLst>
          </p:cNvPr>
          <p:cNvSpPr>
            <a:spLocks noGrp="1"/>
          </p:cNvSpPr>
          <p:nvPr>
            <p:ph type="title"/>
          </p:nvPr>
        </p:nvSpPr>
        <p:spPr>
          <a:xfrm>
            <a:off x="838200" y="365125"/>
            <a:ext cx="6648091" cy="1627487"/>
          </a:xfrm>
        </p:spPr>
        <p:txBody>
          <a:bodyPr>
            <a:normAutofit/>
          </a:bodyPr>
          <a:lstStyle/>
          <a:p>
            <a:pPr algn="just"/>
            <a:r>
              <a:rPr lang="pt-BR" sz="3000" b="1" dirty="0">
                <a:latin typeface="Georgia"/>
                <a:ea typeface="+mj-lt"/>
                <a:cs typeface="+mj-lt"/>
              </a:rPr>
              <a:t>JOVITA FEITOSA </a:t>
            </a:r>
            <a:endParaRPr lang="pt-BR" sz="3000" dirty="0">
              <a:latin typeface="Georgia"/>
            </a:endParaRPr>
          </a:p>
          <a:p>
            <a:pPr algn="just"/>
            <a:r>
              <a:rPr lang="pt-BR" sz="2500" dirty="0">
                <a:latin typeface="Georgia"/>
                <a:ea typeface="+mj-lt"/>
                <a:cs typeface="+mj-lt"/>
              </a:rPr>
              <a:t>(1848-1867)</a:t>
            </a:r>
            <a:endParaRPr lang="pt-BR" sz="2500" dirty="0">
              <a:latin typeface="Georgia"/>
              <a:cs typeface="Calibri Light" panose="020F0302020204030204"/>
            </a:endParaRPr>
          </a:p>
        </p:txBody>
      </p:sp>
      <p:sp>
        <p:nvSpPr>
          <p:cNvPr id="3" name="Espaço Reservado para Conteúdo 2">
            <a:extLst>
              <a:ext uri="{FF2B5EF4-FFF2-40B4-BE49-F238E27FC236}">
                <a16:creationId xmlns:a16="http://schemas.microsoft.com/office/drawing/2014/main" id="{0A7C4904-4375-490A-BDDF-659FD8BE0E16}"/>
              </a:ext>
            </a:extLst>
          </p:cNvPr>
          <p:cNvSpPr>
            <a:spLocks noGrp="1"/>
          </p:cNvSpPr>
          <p:nvPr>
            <p:ph sz="half" idx="1"/>
          </p:nvPr>
        </p:nvSpPr>
        <p:spPr>
          <a:xfrm>
            <a:off x="838200" y="1394303"/>
            <a:ext cx="7136920" cy="3876886"/>
          </a:xfrm>
        </p:spPr>
        <p:txBody>
          <a:bodyPr vert="horz" lIns="91440" tIns="45720" rIns="91440" bIns="45720" rtlCol="0" anchor="t">
            <a:noAutofit/>
          </a:bodyPr>
          <a:lstStyle/>
          <a:p>
            <a:pPr marL="0" indent="457200" algn="r">
              <a:lnSpc>
                <a:spcPct val="100000"/>
              </a:lnSpc>
              <a:spcBef>
                <a:spcPts val="0"/>
              </a:spcBef>
              <a:buNone/>
            </a:pPr>
            <a:r>
              <a:rPr lang="pt-BR" sz="2000" dirty="0">
                <a:latin typeface="Georgia"/>
                <a:ea typeface="+mn-lt"/>
                <a:cs typeface="+mn-lt"/>
              </a:rPr>
              <a:t>Par 1 e 12</a:t>
            </a:r>
          </a:p>
          <a:p>
            <a:pPr marL="0" indent="457200" algn="just">
              <a:lnSpc>
                <a:spcPct val="100000"/>
              </a:lnSpc>
              <a:spcBef>
                <a:spcPts val="0"/>
              </a:spcBef>
              <a:buNone/>
            </a:pPr>
            <a:r>
              <a:rPr lang="en-US" sz="1600" dirty="0">
                <a:latin typeface="Georgia"/>
                <a:ea typeface="+mn-lt"/>
                <a:cs typeface="+mn-lt"/>
              </a:rPr>
              <a:t>Jovem </a:t>
            </a:r>
            <a:r>
              <a:rPr lang="en-US" sz="1600" dirty="0" err="1">
                <a:latin typeface="Georgia"/>
                <a:ea typeface="+mn-lt"/>
                <a:cs typeface="+mn-lt"/>
              </a:rPr>
              <a:t>cearense</a:t>
            </a:r>
            <a:r>
              <a:rPr lang="en-US" sz="1600" dirty="0">
                <a:latin typeface="Georgia"/>
                <a:ea typeface="+mn-lt"/>
                <a:cs typeface="+mn-lt"/>
              </a:rPr>
              <a:t>, </a:t>
            </a:r>
            <a:r>
              <a:rPr lang="en-US" sz="1600" dirty="0" err="1">
                <a:latin typeface="Georgia"/>
                <a:ea typeface="+mn-lt"/>
                <a:cs typeface="+mn-lt"/>
              </a:rPr>
              <a:t>tornou</a:t>
            </a:r>
            <a:r>
              <a:rPr lang="en-US" sz="1600" dirty="0">
                <a:latin typeface="Georgia"/>
                <a:ea typeface="+mn-lt"/>
                <a:cs typeface="+mn-lt"/>
              </a:rPr>
              <a:t>-se </a:t>
            </a:r>
            <a:r>
              <a:rPr lang="en-US" sz="1600" dirty="0" err="1">
                <a:latin typeface="Georgia"/>
                <a:ea typeface="+mn-lt"/>
                <a:cs typeface="+mn-lt"/>
              </a:rPr>
              <a:t>conhecida</a:t>
            </a:r>
            <a:r>
              <a:rPr lang="en-US" sz="1600" dirty="0">
                <a:latin typeface="Georgia"/>
                <a:ea typeface="+mn-lt"/>
                <a:cs typeface="+mn-lt"/>
              </a:rPr>
              <a:t> </a:t>
            </a:r>
            <a:r>
              <a:rPr lang="en-US" sz="1600" dirty="0" err="1">
                <a:latin typeface="Georgia"/>
                <a:ea typeface="+mn-lt"/>
                <a:cs typeface="+mn-lt"/>
              </a:rPr>
              <a:t>como</a:t>
            </a:r>
            <a:r>
              <a:rPr lang="en-US" sz="1600" dirty="0">
                <a:latin typeface="Georgia"/>
                <a:ea typeface="+mn-lt"/>
                <a:cs typeface="+mn-lt"/>
              </a:rPr>
              <a:t> a “Joana </a:t>
            </a:r>
            <a:r>
              <a:rPr lang="en-US" sz="1600" dirty="0" err="1">
                <a:latin typeface="Georgia"/>
                <a:ea typeface="+mn-lt"/>
                <a:cs typeface="+mn-lt"/>
              </a:rPr>
              <a:t>D’arc</a:t>
            </a:r>
            <a:r>
              <a:rPr lang="en-US" sz="1600" dirty="0">
                <a:latin typeface="Georgia"/>
                <a:ea typeface="+mn-lt"/>
                <a:cs typeface="+mn-lt"/>
              </a:rPr>
              <a:t>” </a:t>
            </a:r>
            <a:r>
              <a:rPr lang="en-US" sz="1600" dirty="0" err="1">
                <a:latin typeface="Georgia"/>
                <a:ea typeface="+mn-lt"/>
                <a:cs typeface="+mn-lt"/>
              </a:rPr>
              <a:t>brasileira</a:t>
            </a:r>
            <a:r>
              <a:rPr lang="en-US" sz="1600" dirty="0">
                <a:latin typeface="Georgia"/>
                <a:ea typeface="+mn-lt"/>
                <a:cs typeface="+mn-lt"/>
              </a:rPr>
              <a:t> </a:t>
            </a:r>
            <a:r>
              <a:rPr lang="en-US" sz="1600" dirty="0" err="1">
                <a:latin typeface="Georgia"/>
                <a:ea typeface="+mn-lt"/>
                <a:cs typeface="+mn-lt"/>
              </a:rPr>
              <a:t>ao</a:t>
            </a:r>
            <a:r>
              <a:rPr lang="en-US" sz="1600" dirty="0">
                <a:latin typeface="Georgia"/>
                <a:ea typeface="+mn-lt"/>
                <a:cs typeface="+mn-lt"/>
              </a:rPr>
              <a:t> </a:t>
            </a:r>
            <a:r>
              <a:rPr lang="en-US" sz="1600" dirty="0" err="1">
                <a:latin typeface="Georgia"/>
                <a:ea typeface="+mn-lt"/>
                <a:cs typeface="+mn-lt"/>
              </a:rPr>
              <a:t>tentar</a:t>
            </a:r>
            <a:r>
              <a:rPr lang="en-US" sz="1600" dirty="0">
                <a:latin typeface="Georgia"/>
                <a:ea typeface="+mn-lt"/>
                <a:cs typeface="+mn-lt"/>
              </a:rPr>
              <a:t> se </a:t>
            </a:r>
            <a:r>
              <a:rPr lang="en-US" sz="1600" dirty="0" err="1">
                <a:latin typeface="Georgia"/>
                <a:ea typeface="+mn-lt"/>
                <a:cs typeface="+mn-lt"/>
              </a:rPr>
              <a:t>alistar</a:t>
            </a:r>
            <a:r>
              <a:rPr lang="en-US" sz="1600" dirty="0">
                <a:latin typeface="Georgia"/>
                <a:ea typeface="+mn-lt"/>
                <a:cs typeface="+mn-lt"/>
              </a:rPr>
              <a:t> </a:t>
            </a:r>
            <a:r>
              <a:rPr lang="en-US" sz="1600" dirty="0" err="1">
                <a:latin typeface="Georgia"/>
                <a:ea typeface="+mn-lt"/>
                <a:cs typeface="+mn-lt"/>
              </a:rPr>
              <a:t>como</a:t>
            </a:r>
            <a:r>
              <a:rPr lang="en-US" sz="1600" dirty="0">
                <a:latin typeface="Georgia"/>
                <a:ea typeface="+mn-lt"/>
                <a:cs typeface="+mn-lt"/>
              </a:rPr>
              <a:t> </a:t>
            </a:r>
            <a:r>
              <a:rPr lang="en-US" sz="1600" dirty="0" err="1">
                <a:latin typeface="Georgia"/>
                <a:ea typeface="+mn-lt"/>
                <a:cs typeface="+mn-lt"/>
              </a:rPr>
              <a:t>Voluntária</a:t>
            </a:r>
            <a:r>
              <a:rPr lang="en-US" sz="1600" dirty="0">
                <a:latin typeface="Georgia"/>
                <a:ea typeface="+mn-lt"/>
                <a:cs typeface="+mn-lt"/>
              </a:rPr>
              <a:t> da </a:t>
            </a:r>
            <a:r>
              <a:rPr lang="en-US" sz="1600" dirty="0" err="1">
                <a:latin typeface="Georgia"/>
                <a:ea typeface="+mn-lt"/>
                <a:cs typeface="+mn-lt"/>
              </a:rPr>
              <a:t>Pátria</a:t>
            </a:r>
            <a:r>
              <a:rPr lang="en-US" sz="1600" dirty="0">
                <a:latin typeface="Georgia"/>
                <a:ea typeface="+mn-lt"/>
                <a:cs typeface="+mn-lt"/>
              </a:rPr>
              <a:t>, </a:t>
            </a:r>
            <a:r>
              <a:rPr lang="en-US" sz="1600" dirty="0" err="1">
                <a:latin typeface="Georgia"/>
                <a:ea typeface="+mn-lt"/>
                <a:cs typeface="+mn-lt"/>
              </a:rPr>
              <a:t>em</a:t>
            </a:r>
            <a:r>
              <a:rPr lang="en-US" sz="1600" dirty="0">
                <a:latin typeface="Georgia"/>
                <a:ea typeface="+mn-lt"/>
                <a:cs typeface="+mn-lt"/>
              </a:rPr>
              <a:t> 1865, </a:t>
            </a:r>
            <a:r>
              <a:rPr lang="en-US" sz="1600" dirty="0" err="1">
                <a:latin typeface="Georgia"/>
                <a:ea typeface="+mn-lt"/>
                <a:cs typeface="+mn-lt"/>
              </a:rPr>
              <a:t>na</a:t>
            </a:r>
            <a:r>
              <a:rPr lang="en-US" sz="1600" dirty="0">
                <a:latin typeface="Georgia"/>
                <a:ea typeface="+mn-lt"/>
                <a:cs typeface="+mn-lt"/>
              </a:rPr>
              <a:t> </a:t>
            </a:r>
            <a:r>
              <a:rPr lang="en-US" sz="1600" dirty="0" err="1">
                <a:latin typeface="Georgia"/>
                <a:ea typeface="+mn-lt"/>
                <a:cs typeface="+mn-lt"/>
              </a:rPr>
              <a:t>campanha</a:t>
            </a:r>
            <a:r>
              <a:rPr lang="en-US" sz="1600" dirty="0">
                <a:latin typeface="Georgia"/>
                <a:ea typeface="+mn-lt"/>
                <a:cs typeface="+mn-lt"/>
              </a:rPr>
              <a:t> de </a:t>
            </a:r>
            <a:r>
              <a:rPr lang="en-US" sz="1600" dirty="0" err="1">
                <a:latin typeface="Georgia"/>
                <a:ea typeface="+mn-lt"/>
                <a:cs typeface="+mn-lt"/>
              </a:rPr>
              <a:t>recrutamento</a:t>
            </a:r>
            <a:r>
              <a:rPr lang="en-US" sz="1600" dirty="0">
                <a:latin typeface="Georgia"/>
                <a:ea typeface="+mn-lt"/>
                <a:cs typeface="+mn-lt"/>
              </a:rPr>
              <a:t> para a Guerra do </a:t>
            </a:r>
            <a:r>
              <a:rPr lang="en-US" sz="1600" dirty="0" err="1">
                <a:latin typeface="Georgia"/>
                <a:ea typeface="+mn-lt"/>
                <a:cs typeface="+mn-lt"/>
              </a:rPr>
              <a:t>Paraguai</a:t>
            </a:r>
            <a:r>
              <a:rPr lang="en-US" sz="1600" dirty="0">
                <a:latin typeface="Georgia"/>
                <a:ea typeface="+mn-lt"/>
                <a:cs typeface="+mn-lt"/>
              </a:rPr>
              <a:t>. </a:t>
            </a:r>
          </a:p>
          <a:p>
            <a:pPr marL="0" indent="457200" algn="just">
              <a:lnSpc>
                <a:spcPct val="100000"/>
              </a:lnSpc>
              <a:spcBef>
                <a:spcPts val="0"/>
              </a:spcBef>
              <a:buNone/>
            </a:pPr>
            <a:r>
              <a:rPr lang="en-US" sz="1600" dirty="0">
                <a:latin typeface="Georgia"/>
                <a:ea typeface="+mn-lt"/>
                <a:cs typeface="+mn-lt"/>
              </a:rPr>
              <a:t>Antônia Alves Feitosa, </a:t>
            </a:r>
            <a:r>
              <a:rPr lang="en-US" sz="1600" dirty="0" err="1">
                <a:latin typeface="Georgia"/>
                <a:ea typeface="+mn-lt"/>
                <a:cs typeface="+mn-lt"/>
              </a:rPr>
              <a:t>conhecida</a:t>
            </a:r>
            <a:r>
              <a:rPr lang="en-US" sz="1600" dirty="0">
                <a:latin typeface="Georgia"/>
                <a:ea typeface="+mn-lt"/>
                <a:cs typeface="+mn-lt"/>
              </a:rPr>
              <a:t> </a:t>
            </a:r>
            <a:r>
              <a:rPr lang="en-US" sz="1600" dirty="0" err="1">
                <a:latin typeface="Georgia"/>
                <a:ea typeface="+mn-lt"/>
                <a:cs typeface="+mn-lt"/>
              </a:rPr>
              <a:t>como</a:t>
            </a:r>
            <a:r>
              <a:rPr lang="en-US" sz="1600" dirty="0">
                <a:latin typeface="Georgia"/>
                <a:ea typeface="+mn-lt"/>
                <a:cs typeface="+mn-lt"/>
              </a:rPr>
              <a:t> Jovita, </a:t>
            </a:r>
            <a:r>
              <a:rPr lang="en-US" sz="1600" dirty="0" err="1">
                <a:latin typeface="Georgia"/>
                <a:ea typeface="+mn-lt"/>
                <a:cs typeface="+mn-lt"/>
              </a:rPr>
              <a:t>nasceu</a:t>
            </a:r>
            <a:r>
              <a:rPr lang="en-US" sz="1600" dirty="0">
                <a:latin typeface="Georgia"/>
                <a:ea typeface="+mn-lt"/>
                <a:cs typeface="+mn-lt"/>
              </a:rPr>
              <a:t> </a:t>
            </a:r>
            <a:r>
              <a:rPr lang="en-US" sz="1600" dirty="0" err="1">
                <a:latin typeface="Georgia"/>
                <a:ea typeface="+mn-lt"/>
                <a:cs typeface="+mn-lt"/>
              </a:rPr>
              <a:t>em</a:t>
            </a:r>
            <a:r>
              <a:rPr lang="en-US" sz="1600" dirty="0">
                <a:latin typeface="Georgia"/>
                <a:ea typeface="+mn-lt"/>
                <a:cs typeface="+mn-lt"/>
              </a:rPr>
              <a:t> 1848, </a:t>
            </a:r>
            <a:r>
              <a:rPr lang="en-US" sz="1600" dirty="0" err="1">
                <a:latin typeface="Georgia"/>
                <a:ea typeface="+mn-lt"/>
                <a:cs typeface="+mn-lt"/>
              </a:rPr>
              <a:t>na</a:t>
            </a:r>
            <a:r>
              <a:rPr lang="en-US" sz="1600" dirty="0">
                <a:latin typeface="Georgia"/>
                <a:ea typeface="+mn-lt"/>
                <a:cs typeface="+mn-lt"/>
              </a:rPr>
              <a:t> </a:t>
            </a:r>
            <a:r>
              <a:rPr lang="en-US" sz="1600" dirty="0" err="1">
                <a:latin typeface="Georgia"/>
                <a:ea typeface="+mn-lt"/>
                <a:cs typeface="+mn-lt"/>
              </a:rPr>
              <a:t>então</a:t>
            </a:r>
            <a:r>
              <a:rPr lang="en-US" sz="1600" dirty="0">
                <a:latin typeface="Georgia"/>
                <a:ea typeface="+mn-lt"/>
                <a:cs typeface="+mn-lt"/>
              </a:rPr>
              <a:t> </a:t>
            </a:r>
            <a:r>
              <a:rPr lang="en-US" sz="1600" dirty="0" err="1">
                <a:latin typeface="Georgia"/>
                <a:ea typeface="+mn-lt"/>
                <a:cs typeface="+mn-lt"/>
              </a:rPr>
              <a:t>província</a:t>
            </a:r>
            <a:r>
              <a:rPr lang="en-US" sz="1600" dirty="0">
                <a:latin typeface="Georgia"/>
                <a:ea typeface="+mn-lt"/>
                <a:cs typeface="+mn-lt"/>
              </a:rPr>
              <a:t> do Ceará. Sua </a:t>
            </a:r>
            <a:r>
              <a:rPr lang="en-US" sz="1600" dirty="0" err="1">
                <a:latin typeface="Georgia"/>
                <a:ea typeface="+mn-lt"/>
                <a:cs typeface="+mn-lt"/>
              </a:rPr>
              <a:t>fama</a:t>
            </a:r>
            <a:r>
              <a:rPr lang="en-US" sz="1600" dirty="0">
                <a:latin typeface="Georgia"/>
                <a:ea typeface="+mn-lt"/>
                <a:cs typeface="+mn-lt"/>
              </a:rPr>
              <a:t> </a:t>
            </a:r>
            <a:r>
              <a:rPr lang="en-US" sz="1600" dirty="0" err="1">
                <a:latin typeface="Georgia"/>
                <a:ea typeface="+mn-lt"/>
                <a:cs typeface="+mn-lt"/>
              </a:rPr>
              <a:t>deu</a:t>
            </a:r>
            <a:r>
              <a:rPr lang="en-US" sz="1600" dirty="0">
                <a:latin typeface="Georgia"/>
                <a:ea typeface="+mn-lt"/>
                <a:cs typeface="+mn-lt"/>
              </a:rPr>
              <a:t>-se por se </a:t>
            </a:r>
            <a:r>
              <a:rPr lang="en-US" sz="1600" dirty="0" err="1">
                <a:latin typeface="Georgia"/>
                <a:ea typeface="+mn-lt"/>
                <a:cs typeface="+mn-lt"/>
              </a:rPr>
              <a:t>alistar</a:t>
            </a:r>
            <a:r>
              <a:rPr lang="en-US" sz="1600" dirty="0">
                <a:latin typeface="Georgia"/>
                <a:ea typeface="+mn-lt"/>
                <a:cs typeface="+mn-lt"/>
              </a:rPr>
              <a:t>, </a:t>
            </a:r>
            <a:r>
              <a:rPr lang="en-US" sz="1600" dirty="0" err="1">
                <a:latin typeface="Georgia"/>
                <a:ea typeface="+mn-lt"/>
                <a:cs typeface="+mn-lt"/>
              </a:rPr>
              <a:t>em</a:t>
            </a:r>
            <a:r>
              <a:rPr lang="en-US" sz="1600" dirty="0">
                <a:latin typeface="Georgia"/>
                <a:ea typeface="+mn-lt"/>
                <a:cs typeface="+mn-lt"/>
              </a:rPr>
              <a:t> 1865, à </a:t>
            </a:r>
            <a:r>
              <a:rPr lang="en-US" sz="1600" dirty="0" err="1">
                <a:latin typeface="Georgia"/>
                <a:ea typeface="+mn-lt"/>
                <a:cs typeface="+mn-lt"/>
              </a:rPr>
              <a:t>campanha</a:t>
            </a:r>
            <a:r>
              <a:rPr lang="en-US" sz="1600" dirty="0">
                <a:latin typeface="Georgia"/>
                <a:ea typeface="+mn-lt"/>
                <a:cs typeface="+mn-lt"/>
              </a:rPr>
              <a:t> de </a:t>
            </a:r>
            <a:r>
              <a:rPr lang="en-US" sz="1600" dirty="0" err="1">
                <a:latin typeface="Georgia"/>
                <a:ea typeface="+mn-lt"/>
                <a:cs typeface="+mn-lt"/>
              </a:rPr>
              <a:t>recrutamento</a:t>
            </a:r>
            <a:r>
              <a:rPr lang="en-US" sz="1600" dirty="0">
                <a:latin typeface="Georgia"/>
                <a:ea typeface="+mn-lt"/>
                <a:cs typeface="+mn-lt"/>
              </a:rPr>
              <a:t> de soldados </a:t>
            </a:r>
            <a:r>
              <a:rPr lang="en-US" sz="1600" dirty="0" err="1">
                <a:latin typeface="Georgia"/>
                <a:ea typeface="+mn-lt"/>
                <a:cs typeface="+mn-lt"/>
              </a:rPr>
              <a:t>voluntários</a:t>
            </a:r>
            <a:r>
              <a:rPr lang="en-US" sz="1600" dirty="0">
                <a:latin typeface="Georgia"/>
                <a:ea typeface="+mn-lt"/>
                <a:cs typeface="+mn-lt"/>
              </a:rPr>
              <a:t> para a Guerra do </a:t>
            </a:r>
            <a:r>
              <a:rPr lang="en-US" sz="1600" dirty="0" err="1">
                <a:latin typeface="Georgia"/>
                <a:ea typeface="+mn-lt"/>
                <a:cs typeface="+mn-lt"/>
              </a:rPr>
              <a:t>Paraguai</a:t>
            </a:r>
            <a:r>
              <a:rPr lang="en-US" sz="1600" dirty="0">
                <a:latin typeface="Georgia"/>
                <a:ea typeface="+mn-lt"/>
                <a:cs typeface="+mn-lt"/>
              </a:rPr>
              <a:t>, </a:t>
            </a:r>
            <a:r>
              <a:rPr lang="en-US" sz="1600" dirty="0" err="1">
                <a:latin typeface="Georgia"/>
                <a:ea typeface="+mn-lt"/>
                <a:cs typeface="+mn-lt"/>
              </a:rPr>
              <a:t>aos</a:t>
            </a:r>
            <a:r>
              <a:rPr lang="en-US" sz="1600" dirty="0">
                <a:latin typeface="Georgia"/>
                <a:ea typeface="+mn-lt"/>
                <a:cs typeface="+mn-lt"/>
              </a:rPr>
              <a:t> 17 </a:t>
            </a:r>
            <a:r>
              <a:rPr lang="en-US" sz="1600" dirty="0" err="1">
                <a:latin typeface="Georgia"/>
                <a:ea typeface="+mn-lt"/>
                <a:cs typeface="+mn-lt"/>
              </a:rPr>
              <a:t>anos</a:t>
            </a:r>
            <a:r>
              <a:rPr lang="en-US" sz="1600" dirty="0">
                <a:latin typeface="Georgia"/>
                <a:ea typeface="+mn-lt"/>
                <a:cs typeface="+mn-lt"/>
              </a:rPr>
              <a:t>, </a:t>
            </a:r>
            <a:r>
              <a:rPr lang="en-US" sz="1600" dirty="0" err="1">
                <a:latin typeface="Georgia"/>
                <a:ea typeface="+mn-lt"/>
                <a:cs typeface="+mn-lt"/>
              </a:rPr>
              <a:t>passando</a:t>
            </a:r>
            <a:r>
              <a:rPr lang="en-US" sz="1600" dirty="0">
                <a:latin typeface="Georgia"/>
                <a:ea typeface="+mn-lt"/>
                <a:cs typeface="+mn-lt"/>
              </a:rPr>
              <a:t>-se por um </a:t>
            </a:r>
            <a:r>
              <a:rPr lang="en-US" sz="1600" dirty="0" err="1">
                <a:latin typeface="Georgia"/>
                <a:ea typeface="+mn-lt"/>
                <a:cs typeface="+mn-lt"/>
              </a:rPr>
              <a:t>homem</a:t>
            </a:r>
            <a:r>
              <a:rPr lang="en-US" sz="1600" dirty="0">
                <a:latin typeface="Georgia"/>
                <a:ea typeface="+mn-lt"/>
                <a:cs typeface="+mn-lt"/>
              </a:rPr>
              <a:t>. Tendo </a:t>
            </a:r>
            <a:r>
              <a:rPr lang="en-US" sz="1600" dirty="0" err="1">
                <a:latin typeface="Georgia"/>
                <a:ea typeface="+mn-lt"/>
                <a:cs typeface="+mn-lt"/>
              </a:rPr>
              <a:t>sido</a:t>
            </a:r>
            <a:r>
              <a:rPr lang="en-US" sz="1600" dirty="0">
                <a:latin typeface="Georgia"/>
                <a:ea typeface="+mn-lt"/>
                <a:cs typeface="+mn-lt"/>
              </a:rPr>
              <a:t> </a:t>
            </a:r>
            <a:r>
              <a:rPr lang="en-US" sz="1600" dirty="0" err="1">
                <a:latin typeface="Georgia"/>
                <a:ea typeface="+mn-lt"/>
                <a:cs typeface="+mn-lt"/>
              </a:rPr>
              <a:t>descoberta</a:t>
            </a:r>
            <a:r>
              <a:rPr lang="en-US" sz="1600" dirty="0">
                <a:latin typeface="Georgia"/>
                <a:ea typeface="+mn-lt"/>
                <a:cs typeface="+mn-lt"/>
              </a:rPr>
              <a:t>, </a:t>
            </a:r>
            <a:r>
              <a:rPr lang="en-US" sz="1600" dirty="0" err="1">
                <a:latin typeface="Georgia"/>
                <a:ea typeface="+mn-lt"/>
                <a:cs typeface="+mn-lt"/>
              </a:rPr>
              <a:t>foi</a:t>
            </a:r>
            <a:r>
              <a:rPr lang="en-US" sz="1600" dirty="0">
                <a:latin typeface="Georgia"/>
                <a:ea typeface="+mn-lt"/>
                <a:cs typeface="+mn-lt"/>
              </a:rPr>
              <a:t> </a:t>
            </a:r>
            <a:r>
              <a:rPr lang="en-US" sz="1600" dirty="0" err="1">
                <a:latin typeface="Georgia"/>
                <a:ea typeface="+mn-lt"/>
                <a:cs typeface="+mn-lt"/>
              </a:rPr>
              <a:t>aceita</a:t>
            </a:r>
            <a:r>
              <a:rPr lang="en-US" sz="1600" dirty="0">
                <a:latin typeface="Georgia"/>
                <a:ea typeface="+mn-lt"/>
                <a:cs typeface="+mn-lt"/>
              </a:rPr>
              <a:t> </a:t>
            </a:r>
            <a:r>
              <a:rPr lang="en-US" sz="1600" dirty="0" err="1">
                <a:latin typeface="Georgia"/>
                <a:ea typeface="+mn-lt"/>
                <a:cs typeface="+mn-lt"/>
              </a:rPr>
              <a:t>brevemente</a:t>
            </a:r>
            <a:r>
              <a:rPr lang="en-US" sz="1600" dirty="0">
                <a:latin typeface="Georgia"/>
                <a:ea typeface="+mn-lt"/>
                <a:cs typeface="+mn-lt"/>
              </a:rPr>
              <a:t> no </a:t>
            </a:r>
            <a:r>
              <a:rPr lang="en-US" sz="1600" dirty="0" err="1">
                <a:latin typeface="Georgia"/>
                <a:ea typeface="+mn-lt"/>
                <a:cs typeface="+mn-lt"/>
              </a:rPr>
              <a:t>Exército</a:t>
            </a:r>
            <a:r>
              <a:rPr lang="en-US" sz="1600" dirty="0">
                <a:latin typeface="Georgia"/>
                <a:ea typeface="+mn-lt"/>
                <a:cs typeface="+mn-lt"/>
              </a:rPr>
              <a:t> Nacional </a:t>
            </a:r>
            <a:r>
              <a:rPr lang="en-US" sz="1600" dirty="0" err="1">
                <a:latin typeface="Georgia"/>
                <a:ea typeface="+mn-lt"/>
                <a:cs typeface="+mn-lt"/>
              </a:rPr>
              <a:t>como</a:t>
            </a:r>
            <a:r>
              <a:rPr lang="en-US" sz="1600" dirty="0">
                <a:latin typeface="Georgia"/>
                <a:ea typeface="+mn-lt"/>
                <a:cs typeface="+mn-lt"/>
              </a:rPr>
              <a:t> </a:t>
            </a:r>
            <a:r>
              <a:rPr lang="en-US" sz="1600" dirty="0" err="1">
                <a:latin typeface="Georgia"/>
                <a:ea typeface="+mn-lt"/>
                <a:cs typeface="+mn-lt"/>
              </a:rPr>
              <a:t>segundo-sargento</a:t>
            </a:r>
            <a:r>
              <a:rPr lang="en-US" sz="1600" dirty="0">
                <a:latin typeface="Georgia"/>
                <a:ea typeface="+mn-lt"/>
                <a:cs typeface="+mn-lt"/>
              </a:rPr>
              <a:t>, pela </a:t>
            </a:r>
            <a:r>
              <a:rPr lang="en-US" sz="1600" dirty="0" err="1">
                <a:latin typeface="Georgia"/>
                <a:ea typeface="+mn-lt"/>
                <a:cs typeface="+mn-lt"/>
              </a:rPr>
              <a:t>intervenção</a:t>
            </a:r>
            <a:r>
              <a:rPr lang="en-US" sz="1600" dirty="0">
                <a:latin typeface="Georgia"/>
                <a:ea typeface="+mn-lt"/>
                <a:cs typeface="+mn-lt"/>
              </a:rPr>
              <a:t> do </a:t>
            </a:r>
            <a:r>
              <a:rPr lang="en-US" sz="1600" dirty="0" err="1">
                <a:latin typeface="Georgia"/>
                <a:ea typeface="+mn-lt"/>
                <a:cs typeface="+mn-lt"/>
              </a:rPr>
              <a:t>então</a:t>
            </a:r>
            <a:r>
              <a:rPr lang="en-US" sz="1600" dirty="0">
                <a:latin typeface="Georgia"/>
                <a:ea typeface="+mn-lt"/>
                <a:cs typeface="+mn-lt"/>
              </a:rPr>
              <a:t> </a:t>
            </a:r>
            <a:r>
              <a:rPr lang="en-US" sz="1600" dirty="0" err="1">
                <a:latin typeface="Georgia"/>
                <a:ea typeface="+mn-lt"/>
                <a:cs typeface="+mn-lt"/>
              </a:rPr>
              <a:t>presidente</a:t>
            </a:r>
            <a:r>
              <a:rPr lang="en-US" sz="1600" dirty="0">
                <a:latin typeface="Georgia"/>
                <a:ea typeface="+mn-lt"/>
                <a:cs typeface="+mn-lt"/>
              </a:rPr>
              <a:t> da </a:t>
            </a:r>
            <a:r>
              <a:rPr lang="en-US" sz="1600" dirty="0" err="1">
                <a:latin typeface="Georgia"/>
                <a:ea typeface="+mn-lt"/>
                <a:cs typeface="+mn-lt"/>
              </a:rPr>
              <a:t>Província</a:t>
            </a:r>
            <a:r>
              <a:rPr lang="en-US" sz="1600" dirty="0">
                <a:latin typeface="Georgia"/>
                <a:ea typeface="+mn-lt"/>
                <a:cs typeface="+mn-lt"/>
              </a:rPr>
              <a:t> do Piauí. </a:t>
            </a:r>
            <a:r>
              <a:rPr lang="en-US" sz="1600" dirty="0" err="1">
                <a:latin typeface="Georgia"/>
                <a:ea typeface="+mn-lt"/>
                <a:cs typeface="+mn-lt"/>
              </a:rPr>
              <a:t>Em</a:t>
            </a:r>
            <a:r>
              <a:rPr lang="en-US" sz="1600" dirty="0">
                <a:latin typeface="Georgia"/>
                <a:ea typeface="+mn-lt"/>
                <a:cs typeface="+mn-lt"/>
              </a:rPr>
              <a:t> </a:t>
            </a:r>
            <a:r>
              <a:rPr lang="en-US" sz="1600" dirty="0" err="1">
                <a:latin typeface="Georgia"/>
                <a:ea typeface="+mn-lt"/>
                <a:cs typeface="+mn-lt"/>
              </a:rPr>
              <a:t>sua</a:t>
            </a:r>
            <a:r>
              <a:rPr lang="en-US" sz="1600" dirty="0">
                <a:latin typeface="Georgia"/>
                <a:ea typeface="+mn-lt"/>
                <a:cs typeface="+mn-lt"/>
              </a:rPr>
              <a:t> </a:t>
            </a:r>
            <a:r>
              <a:rPr lang="en-US" sz="1600" dirty="0" err="1">
                <a:latin typeface="Georgia"/>
                <a:ea typeface="+mn-lt"/>
                <a:cs typeface="+mn-lt"/>
              </a:rPr>
              <a:t>trajetória</a:t>
            </a:r>
            <a:r>
              <a:rPr lang="en-US" sz="1600" dirty="0">
                <a:latin typeface="Georgia"/>
                <a:ea typeface="+mn-lt"/>
                <a:cs typeface="+mn-lt"/>
              </a:rPr>
              <a:t> </a:t>
            </a:r>
            <a:r>
              <a:rPr lang="en-US" sz="1600" dirty="0" err="1">
                <a:latin typeface="Georgia"/>
                <a:ea typeface="+mn-lt"/>
                <a:cs typeface="+mn-lt"/>
              </a:rPr>
              <a:t>pelo</a:t>
            </a:r>
            <a:r>
              <a:rPr lang="en-US" sz="1600" dirty="0">
                <a:latin typeface="Georgia"/>
                <a:ea typeface="+mn-lt"/>
                <a:cs typeface="+mn-lt"/>
              </a:rPr>
              <a:t> </a:t>
            </a:r>
            <a:r>
              <a:rPr lang="en-US" sz="1600" dirty="0" err="1">
                <a:latin typeface="Georgia"/>
                <a:ea typeface="+mn-lt"/>
                <a:cs typeface="+mn-lt"/>
              </a:rPr>
              <a:t>país</a:t>
            </a:r>
            <a:r>
              <a:rPr lang="en-US" sz="1600" dirty="0">
                <a:latin typeface="Georgia"/>
                <a:ea typeface="+mn-lt"/>
                <a:cs typeface="+mn-lt"/>
              </a:rPr>
              <a:t>, </a:t>
            </a:r>
            <a:r>
              <a:rPr lang="en-US" sz="1600" dirty="0" err="1">
                <a:latin typeface="Georgia"/>
                <a:ea typeface="+mn-lt"/>
                <a:cs typeface="+mn-lt"/>
              </a:rPr>
              <a:t>tornou</a:t>
            </a:r>
            <a:r>
              <a:rPr lang="en-US" sz="1600" dirty="0">
                <a:latin typeface="Georgia"/>
                <a:ea typeface="+mn-lt"/>
                <a:cs typeface="+mn-lt"/>
              </a:rPr>
              <a:t>-se </a:t>
            </a:r>
            <a:r>
              <a:rPr lang="en-US" sz="1600" dirty="0" err="1">
                <a:latin typeface="Georgia"/>
                <a:ea typeface="+mn-lt"/>
                <a:cs typeface="+mn-lt"/>
              </a:rPr>
              <a:t>uma</a:t>
            </a:r>
            <a:r>
              <a:rPr lang="en-US" sz="1600" dirty="0">
                <a:latin typeface="Georgia"/>
                <a:ea typeface="+mn-lt"/>
                <a:cs typeface="+mn-lt"/>
              </a:rPr>
              <a:t> </a:t>
            </a:r>
            <a:r>
              <a:rPr lang="en-US" sz="1600" dirty="0" err="1">
                <a:latin typeface="Georgia"/>
                <a:ea typeface="+mn-lt"/>
                <a:cs typeface="+mn-lt"/>
              </a:rPr>
              <a:t>figura</a:t>
            </a:r>
            <a:r>
              <a:rPr lang="en-US" sz="1600" dirty="0">
                <a:latin typeface="Georgia"/>
                <a:ea typeface="+mn-lt"/>
                <a:cs typeface="+mn-lt"/>
              </a:rPr>
              <a:t> </a:t>
            </a:r>
            <a:r>
              <a:rPr lang="en-US" sz="1600" dirty="0" err="1">
                <a:latin typeface="Georgia"/>
                <a:ea typeface="+mn-lt"/>
                <a:cs typeface="+mn-lt"/>
              </a:rPr>
              <a:t>conhecida</a:t>
            </a:r>
            <a:r>
              <a:rPr lang="en-US" sz="1600" dirty="0">
                <a:latin typeface="Georgia"/>
                <a:ea typeface="+mn-lt"/>
                <a:cs typeface="+mn-lt"/>
              </a:rPr>
              <a:t> por </a:t>
            </a:r>
            <a:r>
              <a:rPr lang="en-US" sz="1600" dirty="0" err="1">
                <a:latin typeface="Georgia"/>
                <a:ea typeface="+mn-lt"/>
                <a:cs typeface="+mn-lt"/>
              </a:rPr>
              <a:t>sua</a:t>
            </a:r>
            <a:r>
              <a:rPr lang="en-US" sz="1600" dirty="0">
                <a:latin typeface="Georgia"/>
                <a:ea typeface="+mn-lt"/>
                <a:cs typeface="+mn-lt"/>
              </a:rPr>
              <a:t> </a:t>
            </a:r>
            <a:r>
              <a:rPr lang="en-US" sz="1600" dirty="0" err="1">
                <a:latin typeface="Georgia"/>
                <a:ea typeface="+mn-lt"/>
                <a:cs typeface="+mn-lt"/>
              </a:rPr>
              <a:t>história</a:t>
            </a:r>
            <a:r>
              <a:rPr lang="en-US" sz="1600" dirty="0">
                <a:latin typeface="Georgia"/>
                <a:ea typeface="+mn-lt"/>
                <a:cs typeface="+mn-lt"/>
              </a:rPr>
              <a:t> de </a:t>
            </a:r>
            <a:r>
              <a:rPr lang="en-US" sz="1600" dirty="0" err="1">
                <a:latin typeface="Georgia"/>
                <a:ea typeface="+mn-lt"/>
                <a:cs typeface="+mn-lt"/>
              </a:rPr>
              <a:t>destaque</a:t>
            </a:r>
            <a:r>
              <a:rPr lang="en-US" sz="1600" dirty="0">
                <a:latin typeface="Georgia"/>
                <a:ea typeface="+mn-lt"/>
                <a:cs typeface="+mn-lt"/>
              </a:rPr>
              <a:t>. </a:t>
            </a:r>
            <a:r>
              <a:rPr lang="en-US" sz="1600" dirty="0" err="1">
                <a:latin typeface="Georgia"/>
                <a:ea typeface="+mn-lt"/>
                <a:cs typeface="+mn-lt"/>
              </a:rPr>
              <a:t>Apesar</a:t>
            </a:r>
            <a:r>
              <a:rPr lang="en-US" sz="1600" dirty="0">
                <a:latin typeface="Georgia"/>
                <a:ea typeface="+mn-lt"/>
                <a:cs typeface="+mn-lt"/>
              </a:rPr>
              <a:t> do </a:t>
            </a:r>
            <a:r>
              <a:rPr lang="en-US" sz="1600" dirty="0" err="1">
                <a:latin typeface="Georgia"/>
                <a:ea typeface="+mn-lt"/>
                <a:cs typeface="+mn-lt"/>
              </a:rPr>
              <a:t>apoio</a:t>
            </a:r>
            <a:r>
              <a:rPr lang="en-US" sz="1600" dirty="0">
                <a:latin typeface="Georgia"/>
                <a:ea typeface="+mn-lt"/>
                <a:cs typeface="+mn-lt"/>
              </a:rPr>
              <a:t> que </a:t>
            </a:r>
            <a:r>
              <a:rPr lang="en-US" sz="1600" dirty="0" err="1">
                <a:latin typeface="Georgia"/>
                <a:ea typeface="+mn-lt"/>
                <a:cs typeface="+mn-lt"/>
              </a:rPr>
              <a:t>recebera</a:t>
            </a:r>
            <a:r>
              <a:rPr lang="en-US" sz="1600" dirty="0">
                <a:latin typeface="Georgia"/>
                <a:ea typeface="+mn-lt"/>
                <a:cs typeface="+mn-lt"/>
              </a:rPr>
              <a:t> de parte da </a:t>
            </a:r>
            <a:r>
              <a:rPr lang="en-US" sz="1600" dirty="0" err="1">
                <a:latin typeface="Georgia"/>
                <a:ea typeface="+mn-lt"/>
                <a:cs typeface="+mn-lt"/>
              </a:rPr>
              <a:t>população</a:t>
            </a:r>
            <a:r>
              <a:rPr lang="en-US" sz="1600" dirty="0">
                <a:latin typeface="Georgia"/>
                <a:ea typeface="+mn-lt"/>
                <a:cs typeface="+mn-lt"/>
              </a:rPr>
              <a:t> e de </a:t>
            </a:r>
            <a:r>
              <a:rPr lang="en-US" sz="1600" dirty="0" err="1">
                <a:latin typeface="Georgia"/>
                <a:ea typeface="+mn-lt"/>
                <a:cs typeface="+mn-lt"/>
              </a:rPr>
              <a:t>diversos</a:t>
            </a:r>
            <a:r>
              <a:rPr lang="en-US" sz="1600" dirty="0">
                <a:latin typeface="Georgia"/>
                <a:ea typeface="+mn-lt"/>
                <a:cs typeface="+mn-lt"/>
              </a:rPr>
              <a:t> </a:t>
            </a:r>
            <a:r>
              <a:rPr lang="en-US" sz="1600" dirty="0" err="1">
                <a:latin typeface="Georgia"/>
                <a:ea typeface="+mn-lt"/>
                <a:cs typeface="+mn-lt"/>
              </a:rPr>
              <a:t>jornais</a:t>
            </a:r>
            <a:r>
              <a:rPr lang="en-US" sz="1600" dirty="0">
                <a:latin typeface="Georgia"/>
                <a:ea typeface="+mn-lt"/>
                <a:cs typeface="+mn-lt"/>
              </a:rPr>
              <a:t>, </a:t>
            </a:r>
            <a:r>
              <a:rPr lang="en-US" sz="1600" dirty="0" err="1">
                <a:latin typeface="Georgia"/>
                <a:ea typeface="+mn-lt"/>
                <a:cs typeface="+mn-lt"/>
              </a:rPr>
              <a:t>estando</a:t>
            </a:r>
            <a:r>
              <a:rPr lang="en-US" sz="1600" dirty="0">
                <a:latin typeface="Georgia"/>
                <a:ea typeface="+mn-lt"/>
                <a:cs typeface="+mn-lt"/>
              </a:rPr>
              <a:t> no Rio de Janeiro, </a:t>
            </a:r>
            <a:r>
              <a:rPr lang="en-US" sz="1600" dirty="0" err="1">
                <a:latin typeface="Georgia"/>
                <a:ea typeface="+mn-lt"/>
                <a:cs typeface="+mn-lt"/>
              </a:rPr>
              <a:t>teve</a:t>
            </a:r>
            <a:r>
              <a:rPr lang="en-US" sz="1600" dirty="0">
                <a:latin typeface="Georgia"/>
                <a:ea typeface="+mn-lt"/>
                <a:cs typeface="+mn-lt"/>
              </a:rPr>
              <a:t> </a:t>
            </a:r>
            <a:r>
              <a:rPr lang="en-US" sz="1600" dirty="0" err="1">
                <a:latin typeface="Georgia"/>
                <a:ea typeface="+mn-lt"/>
                <a:cs typeface="+mn-lt"/>
              </a:rPr>
              <a:t>seu</a:t>
            </a:r>
            <a:r>
              <a:rPr lang="en-US" sz="1600" dirty="0">
                <a:latin typeface="Georgia"/>
                <a:ea typeface="+mn-lt"/>
                <a:cs typeface="+mn-lt"/>
              </a:rPr>
              <a:t> </a:t>
            </a:r>
            <a:r>
              <a:rPr lang="en-US" sz="1600" dirty="0" err="1">
                <a:latin typeface="Georgia"/>
                <a:ea typeface="+mn-lt"/>
                <a:cs typeface="+mn-lt"/>
              </a:rPr>
              <a:t>embarque</a:t>
            </a:r>
            <a:r>
              <a:rPr lang="en-US" sz="1600" dirty="0">
                <a:latin typeface="Georgia"/>
                <a:ea typeface="+mn-lt"/>
                <a:cs typeface="+mn-lt"/>
              </a:rPr>
              <a:t> para o campo de </a:t>
            </a:r>
            <a:r>
              <a:rPr lang="en-US" sz="1600" dirty="0" err="1">
                <a:latin typeface="Georgia"/>
                <a:ea typeface="+mn-lt"/>
                <a:cs typeface="+mn-lt"/>
              </a:rPr>
              <a:t>batalha</a:t>
            </a:r>
            <a:r>
              <a:rPr lang="en-US" sz="1600" dirty="0">
                <a:latin typeface="Georgia"/>
                <a:ea typeface="+mn-lt"/>
                <a:cs typeface="+mn-lt"/>
              </a:rPr>
              <a:t> </a:t>
            </a:r>
            <a:r>
              <a:rPr lang="en-US" sz="1600" dirty="0" err="1">
                <a:latin typeface="Georgia"/>
                <a:ea typeface="+mn-lt"/>
                <a:cs typeface="+mn-lt"/>
              </a:rPr>
              <a:t>negado</a:t>
            </a:r>
            <a:r>
              <a:rPr lang="en-US" sz="1600" dirty="0">
                <a:latin typeface="Georgia"/>
                <a:ea typeface="+mn-lt"/>
                <a:cs typeface="+mn-lt"/>
              </a:rPr>
              <a:t> </a:t>
            </a:r>
            <a:r>
              <a:rPr lang="en-US" sz="1600" dirty="0" err="1">
                <a:latin typeface="Georgia"/>
                <a:ea typeface="+mn-lt"/>
                <a:cs typeface="+mn-lt"/>
              </a:rPr>
              <a:t>pelo</a:t>
            </a:r>
            <a:r>
              <a:rPr lang="en-US" sz="1600" dirty="0">
                <a:latin typeface="Georgia"/>
                <a:ea typeface="+mn-lt"/>
                <a:cs typeface="+mn-lt"/>
              </a:rPr>
              <a:t> Ministro da Guerra, que a </a:t>
            </a:r>
            <a:r>
              <a:rPr lang="en-US" sz="1600" dirty="0" err="1">
                <a:latin typeface="Georgia"/>
                <a:ea typeface="+mn-lt"/>
                <a:cs typeface="+mn-lt"/>
              </a:rPr>
              <a:t>julgou</a:t>
            </a:r>
            <a:r>
              <a:rPr lang="en-US" sz="1600" dirty="0">
                <a:latin typeface="Georgia"/>
                <a:ea typeface="+mn-lt"/>
                <a:cs typeface="+mn-lt"/>
              </a:rPr>
              <a:t> </a:t>
            </a:r>
            <a:r>
              <a:rPr lang="en-US" sz="1600" dirty="0" err="1">
                <a:latin typeface="Georgia"/>
                <a:ea typeface="+mn-lt"/>
                <a:cs typeface="+mn-lt"/>
              </a:rPr>
              <a:t>incompatível</a:t>
            </a:r>
            <a:r>
              <a:rPr lang="en-US" sz="1600" dirty="0">
                <a:latin typeface="Georgia"/>
                <a:ea typeface="+mn-lt"/>
                <a:cs typeface="+mn-lt"/>
              </a:rPr>
              <a:t> com o </a:t>
            </a:r>
            <a:r>
              <a:rPr lang="en-US" sz="1600" dirty="0" err="1">
                <a:latin typeface="Georgia"/>
                <a:ea typeface="+mn-lt"/>
                <a:cs typeface="+mn-lt"/>
              </a:rPr>
              <a:t>serviço</a:t>
            </a:r>
            <a:r>
              <a:rPr lang="en-US" sz="1600" dirty="0">
                <a:latin typeface="Georgia"/>
                <a:ea typeface="+mn-lt"/>
                <a:cs typeface="+mn-lt"/>
              </a:rPr>
              <a:t> </a:t>
            </a:r>
            <a:r>
              <a:rPr lang="en-US" sz="1600" dirty="0" err="1">
                <a:latin typeface="Georgia"/>
                <a:ea typeface="+mn-lt"/>
                <a:cs typeface="+mn-lt"/>
              </a:rPr>
              <a:t>na</a:t>
            </a:r>
            <a:r>
              <a:rPr lang="en-US" sz="1600" dirty="0">
                <a:latin typeface="Georgia"/>
                <a:ea typeface="+mn-lt"/>
                <a:cs typeface="+mn-lt"/>
              </a:rPr>
              <a:t> </a:t>
            </a:r>
            <a:r>
              <a:rPr lang="en-US" sz="1600" dirty="0" err="1">
                <a:latin typeface="Georgia"/>
                <a:ea typeface="+mn-lt"/>
                <a:cs typeface="+mn-lt"/>
              </a:rPr>
              <a:t>frente</a:t>
            </a:r>
            <a:r>
              <a:rPr lang="en-US" sz="1600" dirty="0">
                <a:latin typeface="Georgia"/>
                <a:ea typeface="+mn-lt"/>
                <a:cs typeface="+mn-lt"/>
              </a:rPr>
              <a:t> de </a:t>
            </a:r>
            <a:r>
              <a:rPr lang="en-US" sz="1600" dirty="0" err="1">
                <a:latin typeface="Georgia"/>
                <a:ea typeface="+mn-lt"/>
                <a:cs typeface="+mn-lt"/>
              </a:rPr>
              <a:t>batalha</a:t>
            </a:r>
            <a:r>
              <a:rPr lang="en-US" sz="1600" dirty="0">
                <a:latin typeface="Georgia"/>
                <a:ea typeface="+mn-lt"/>
                <a:cs typeface="+mn-lt"/>
              </a:rPr>
              <a:t> por ser </a:t>
            </a:r>
            <a:r>
              <a:rPr lang="en-US" sz="1600" dirty="0" err="1">
                <a:latin typeface="Georgia"/>
                <a:ea typeface="+mn-lt"/>
                <a:cs typeface="+mn-lt"/>
              </a:rPr>
              <a:t>mulher</a:t>
            </a:r>
            <a:r>
              <a:rPr lang="en-US" sz="1600" dirty="0">
                <a:latin typeface="Georgia"/>
                <a:ea typeface="+mn-lt"/>
                <a:cs typeface="+mn-lt"/>
              </a:rPr>
              <a:t>. Tendo </a:t>
            </a:r>
            <a:r>
              <a:rPr lang="en-US" sz="1600" dirty="0" err="1">
                <a:latin typeface="Georgia"/>
                <a:ea typeface="+mn-lt"/>
                <a:cs typeface="+mn-lt"/>
              </a:rPr>
              <a:t>sido</a:t>
            </a:r>
            <a:r>
              <a:rPr lang="en-US" sz="1600" dirty="0">
                <a:latin typeface="Georgia"/>
                <a:ea typeface="+mn-lt"/>
                <a:cs typeface="+mn-lt"/>
              </a:rPr>
              <a:t> </a:t>
            </a:r>
            <a:r>
              <a:rPr lang="en-US" sz="1600" dirty="0" err="1">
                <a:latin typeface="Georgia"/>
                <a:ea typeface="+mn-lt"/>
                <a:cs typeface="+mn-lt"/>
              </a:rPr>
              <a:t>rejeitada</a:t>
            </a:r>
            <a:r>
              <a:rPr lang="en-US" sz="1600" dirty="0">
                <a:latin typeface="Georgia"/>
                <a:ea typeface="+mn-lt"/>
                <a:cs typeface="+mn-lt"/>
              </a:rPr>
              <a:t>, e </a:t>
            </a:r>
            <a:r>
              <a:rPr lang="en-US" sz="1600" dirty="0" err="1">
                <a:latin typeface="Georgia"/>
                <a:ea typeface="+mn-lt"/>
                <a:cs typeface="+mn-lt"/>
              </a:rPr>
              <a:t>passando</a:t>
            </a:r>
            <a:r>
              <a:rPr lang="en-US" sz="1600" dirty="0">
                <a:latin typeface="Georgia"/>
                <a:ea typeface="+mn-lt"/>
                <a:cs typeface="+mn-lt"/>
              </a:rPr>
              <a:t> por </a:t>
            </a:r>
            <a:r>
              <a:rPr lang="en-US" sz="1600" dirty="0" err="1">
                <a:latin typeface="Georgia"/>
                <a:ea typeface="+mn-lt"/>
                <a:cs typeface="+mn-lt"/>
              </a:rPr>
              <a:t>dificuldades</a:t>
            </a:r>
            <a:r>
              <a:rPr lang="en-US" sz="1600" dirty="0">
                <a:latin typeface="Georgia"/>
                <a:ea typeface="+mn-lt"/>
                <a:cs typeface="+mn-lt"/>
              </a:rPr>
              <a:t> </a:t>
            </a:r>
            <a:r>
              <a:rPr lang="en-US" sz="1600" dirty="0" err="1">
                <a:latin typeface="Georgia"/>
                <a:ea typeface="+mn-lt"/>
                <a:cs typeface="+mn-lt"/>
              </a:rPr>
              <a:t>financeiras</a:t>
            </a:r>
            <a:r>
              <a:rPr lang="en-US" sz="1600" dirty="0">
                <a:latin typeface="Georgia"/>
                <a:ea typeface="+mn-lt"/>
                <a:cs typeface="+mn-lt"/>
              </a:rPr>
              <a:t> e </a:t>
            </a:r>
            <a:r>
              <a:rPr lang="en-US" sz="1600" dirty="0" err="1">
                <a:latin typeface="Georgia"/>
                <a:ea typeface="+mn-lt"/>
                <a:cs typeface="+mn-lt"/>
              </a:rPr>
              <a:t>emocionais</a:t>
            </a:r>
            <a:r>
              <a:rPr lang="en-US" sz="1600" dirty="0">
                <a:latin typeface="Georgia"/>
                <a:ea typeface="+mn-lt"/>
                <a:cs typeface="+mn-lt"/>
              </a:rPr>
              <a:t>, </a:t>
            </a:r>
            <a:r>
              <a:rPr lang="en-US" sz="1600" dirty="0" err="1">
                <a:latin typeface="Georgia"/>
                <a:ea typeface="+mn-lt"/>
                <a:cs typeface="+mn-lt"/>
              </a:rPr>
              <a:t>cometeu</a:t>
            </a:r>
            <a:r>
              <a:rPr lang="en-US" sz="1600" dirty="0">
                <a:latin typeface="Georgia"/>
                <a:ea typeface="+mn-lt"/>
                <a:cs typeface="+mn-lt"/>
              </a:rPr>
              <a:t> </a:t>
            </a:r>
            <a:r>
              <a:rPr lang="en-US" sz="1600" dirty="0" err="1">
                <a:latin typeface="Georgia"/>
                <a:ea typeface="+mn-lt"/>
                <a:cs typeface="+mn-lt"/>
              </a:rPr>
              <a:t>suicídio</a:t>
            </a:r>
            <a:r>
              <a:rPr lang="en-US" sz="1600" dirty="0">
                <a:latin typeface="Georgia"/>
                <a:ea typeface="+mn-lt"/>
                <a:cs typeface="+mn-lt"/>
              </a:rPr>
              <a:t> </a:t>
            </a:r>
            <a:r>
              <a:rPr lang="en-US" sz="1600" dirty="0" err="1">
                <a:latin typeface="Georgia"/>
                <a:ea typeface="+mn-lt"/>
                <a:cs typeface="+mn-lt"/>
              </a:rPr>
              <a:t>aos</a:t>
            </a:r>
            <a:r>
              <a:rPr lang="en-US" sz="1600" dirty="0">
                <a:latin typeface="Georgia"/>
                <a:ea typeface="+mn-lt"/>
                <a:cs typeface="+mn-lt"/>
              </a:rPr>
              <a:t> 19 </a:t>
            </a:r>
            <a:r>
              <a:rPr lang="en-US" sz="1600" dirty="0" err="1">
                <a:latin typeface="Georgia"/>
                <a:ea typeface="+mn-lt"/>
                <a:cs typeface="+mn-lt"/>
              </a:rPr>
              <a:t>anos</a:t>
            </a:r>
            <a:r>
              <a:rPr lang="en-US" sz="1600" dirty="0">
                <a:latin typeface="Georgia"/>
                <a:ea typeface="+mn-lt"/>
                <a:cs typeface="+mn-lt"/>
              </a:rPr>
              <a:t>.</a:t>
            </a:r>
          </a:p>
          <a:p>
            <a:pPr marL="0" indent="457200" algn="just">
              <a:lnSpc>
                <a:spcPct val="100000"/>
              </a:lnSpc>
              <a:spcBef>
                <a:spcPts val="0"/>
              </a:spcBef>
              <a:buNone/>
            </a:pPr>
            <a:r>
              <a:rPr lang="en-US" sz="1600" dirty="0" err="1">
                <a:latin typeface="Georgia"/>
                <a:ea typeface="+mn-lt"/>
                <a:cs typeface="+mn-lt"/>
              </a:rPr>
              <a:t>Apesar</a:t>
            </a:r>
            <a:r>
              <a:rPr lang="en-US" sz="1600" dirty="0">
                <a:latin typeface="Georgia"/>
                <a:ea typeface="+mn-lt"/>
                <a:cs typeface="+mn-lt"/>
              </a:rPr>
              <a:t> de </a:t>
            </a:r>
            <a:r>
              <a:rPr lang="en-US" sz="1600" dirty="0" err="1">
                <a:latin typeface="Georgia"/>
                <a:ea typeface="+mn-lt"/>
                <a:cs typeface="+mn-lt"/>
              </a:rPr>
              <a:t>seu</a:t>
            </a:r>
            <a:r>
              <a:rPr lang="en-US" sz="1600" dirty="0">
                <a:latin typeface="Georgia"/>
                <a:ea typeface="+mn-lt"/>
                <a:cs typeface="+mn-lt"/>
              </a:rPr>
              <a:t> </a:t>
            </a:r>
            <a:r>
              <a:rPr lang="en-US" sz="1600" dirty="0" err="1">
                <a:latin typeface="Georgia"/>
                <a:ea typeface="+mn-lt"/>
                <a:cs typeface="+mn-lt"/>
              </a:rPr>
              <a:t>fim</a:t>
            </a:r>
            <a:r>
              <a:rPr lang="en-US" sz="1600" dirty="0">
                <a:latin typeface="Georgia"/>
                <a:ea typeface="+mn-lt"/>
                <a:cs typeface="+mn-lt"/>
              </a:rPr>
              <a:t> </a:t>
            </a:r>
            <a:r>
              <a:rPr lang="en-US" sz="1600" dirty="0" err="1">
                <a:latin typeface="Georgia"/>
                <a:ea typeface="+mn-lt"/>
                <a:cs typeface="+mn-lt"/>
              </a:rPr>
              <a:t>trágico</a:t>
            </a:r>
            <a:r>
              <a:rPr lang="en-US" sz="1600" dirty="0">
                <a:latin typeface="Georgia"/>
                <a:ea typeface="+mn-lt"/>
                <a:cs typeface="+mn-lt"/>
              </a:rPr>
              <a:t>, Jovita </a:t>
            </a:r>
            <a:r>
              <a:rPr lang="en-US" sz="1600" dirty="0" err="1">
                <a:latin typeface="Georgia"/>
                <a:ea typeface="+mn-lt"/>
                <a:cs typeface="+mn-lt"/>
              </a:rPr>
              <a:t>representa</a:t>
            </a:r>
            <a:r>
              <a:rPr lang="en-US" sz="1600" dirty="0">
                <a:latin typeface="Georgia"/>
                <a:ea typeface="+mn-lt"/>
                <a:cs typeface="+mn-lt"/>
              </a:rPr>
              <a:t> a </a:t>
            </a:r>
            <a:r>
              <a:rPr lang="en-US" sz="1600" dirty="0" err="1">
                <a:latin typeface="Georgia"/>
                <a:ea typeface="+mn-lt"/>
                <a:cs typeface="+mn-lt"/>
              </a:rPr>
              <a:t>história</a:t>
            </a:r>
            <a:r>
              <a:rPr lang="en-US" sz="1600" dirty="0">
                <a:latin typeface="Georgia"/>
                <a:ea typeface="+mn-lt"/>
                <a:cs typeface="+mn-lt"/>
              </a:rPr>
              <a:t> de </a:t>
            </a:r>
            <a:r>
              <a:rPr lang="en-US" sz="1600" dirty="0" err="1">
                <a:latin typeface="Georgia"/>
                <a:ea typeface="+mn-lt"/>
                <a:cs typeface="+mn-lt"/>
              </a:rPr>
              <a:t>diversas</a:t>
            </a:r>
            <a:r>
              <a:rPr lang="en-US" sz="1600" dirty="0">
                <a:latin typeface="Georgia"/>
                <a:ea typeface="+mn-lt"/>
                <a:cs typeface="+mn-lt"/>
              </a:rPr>
              <a:t> </a:t>
            </a:r>
            <a:r>
              <a:rPr lang="en-US" sz="1600" dirty="0" err="1">
                <a:latin typeface="Georgia"/>
                <a:ea typeface="+mn-lt"/>
                <a:cs typeface="+mn-lt"/>
              </a:rPr>
              <a:t>mulheres</a:t>
            </a:r>
            <a:r>
              <a:rPr lang="en-US" sz="1600" dirty="0">
                <a:latin typeface="Georgia"/>
                <a:ea typeface="+mn-lt"/>
                <a:cs typeface="+mn-lt"/>
              </a:rPr>
              <a:t> que </a:t>
            </a:r>
            <a:r>
              <a:rPr lang="en-US" sz="1600" dirty="0" err="1">
                <a:latin typeface="Georgia"/>
                <a:ea typeface="+mn-lt"/>
                <a:cs typeface="+mn-lt"/>
              </a:rPr>
              <a:t>lutavam</a:t>
            </a:r>
            <a:r>
              <a:rPr lang="en-US" sz="1600" dirty="0">
                <a:latin typeface="Georgia"/>
                <a:ea typeface="+mn-lt"/>
                <a:cs typeface="+mn-lt"/>
              </a:rPr>
              <a:t> com </a:t>
            </a:r>
            <a:r>
              <a:rPr lang="en-US" sz="1600" dirty="0" err="1">
                <a:latin typeface="Georgia"/>
                <a:ea typeface="+mn-lt"/>
                <a:cs typeface="+mn-lt"/>
              </a:rPr>
              <a:t>coragem</a:t>
            </a:r>
            <a:r>
              <a:rPr lang="en-US" sz="1600" dirty="0">
                <a:latin typeface="Georgia"/>
                <a:ea typeface="+mn-lt"/>
                <a:cs typeface="+mn-lt"/>
              </a:rPr>
              <a:t> e </a:t>
            </a:r>
            <a:r>
              <a:rPr lang="en-US" sz="1600" dirty="0" err="1">
                <a:latin typeface="Georgia"/>
                <a:ea typeface="+mn-lt"/>
                <a:cs typeface="+mn-lt"/>
              </a:rPr>
              <a:t>determinação</a:t>
            </a:r>
            <a:r>
              <a:rPr lang="en-US" sz="1600" dirty="0">
                <a:latin typeface="Georgia"/>
                <a:ea typeface="+mn-lt"/>
                <a:cs typeface="+mn-lt"/>
              </a:rPr>
              <a:t> pela </a:t>
            </a:r>
            <a:r>
              <a:rPr lang="en-US" sz="1600" dirty="0" err="1">
                <a:latin typeface="Georgia"/>
                <a:ea typeface="+mn-lt"/>
                <a:cs typeface="+mn-lt"/>
              </a:rPr>
              <a:t>igualdade</a:t>
            </a:r>
            <a:r>
              <a:rPr lang="en-US" sz="1600" dirty="0">
                <a:latin typeface="Georgia"/>
                <a:ea typeface="+mn-lt"/>
                <a:cs typeface="+mn-lt"/>
              </a:rPr>
              <a:t> de </a:t>
            </a:r>
            <a:r>
              <a:rPr lang="en-US" sz="1600" dirty="0" err="1">
                <a:latin typeface="Georgia"/>
                <a:ea typeface="+mn-lt"/>
                <a:cs typeface="+mn-lt"/>
              </a:rPr>
              <a:t>direitos</a:t>
            </a:r>
            <a:r>
              <a:rPr lang="en-US" sz="1600" dirty="0">
                <a:latin typeface="Georgia"/>
                <a:ea typeface="+mn-lt"/>
                <a:cs typeface="+mn-lt"/>
              </a:rPr>
              <a:t> e </a:t>
            </a:r>
            <a:r>
              <a:rPr lang="en-US" sz="1600" dirty="0" err="1">
                <a:latin typeface="Georgia"/>
                <a:ea typeface="+mn-lt"/>
                <a:cs typeface="+mn-lt"/>
              </a:rPr>
              <a:t>reconhecimento</a:t>
            </a:r>
            <a:r>
              <a:rPr lang="en-US" sz="1600" dirty="0">
                <a:latin typeface="Georgia"/>
                <a:ea typeface="+mn-lt"/>
                <a:cs typeface="+mn-lt"/>
              </a:rPr>
              <a:t> no </a:t>
            </a:r>
            <a:r>
              <a:rPr lang="en-US" sz="1600" dirty="0" err="1">
                <a:latin typeface="Georgia"/>
                <a:ea typeface="+mn-lt"/>
                <a:cs typeface="+mn-lt"/>
              </a:rPr>
              <a:t>século</a:t>
            </a:r>
            <a:r>
              <a:rPr lang="en-US" sz="1600" dirty="0">
                <a:latin typeface="Georgia"/>
                <a:ea typeface="+mn-lt"/>
                <a:cs typeface="+mn-lt"/>
              </a:rPr>
              <a:t> XIX. </a:t>
            </a:r>
            <a:r>
              <a:rPr lang="en-US" sz="1600" dirty="0" err="1">
                <a:latin typeface="Georgia"/>
                <a:ea typeface="+mn-lt"/>
                <a:cs typeface="+mn-lt"/>
              </a:rPr>
              <a:t>Recentemente</a:t>
            </a:r>
            <a:r>
              <a:rPr lang="en-US" sz="1600" dirty="0">
                <a:latin typeface="Georgia"/>
                <a:ea typeface="+mn-lt"/>
                <a:cs typeface="+mn-lt"/>
              </a:rPr>
              <a:t>, o </a:t>
            </a:r>
            <a:r>
              <a:rPr lang="en-US" sz="1600" dirty="0" err="1">
                <a:latin typeface="Georgia"/>
                <a:ea typeface="+mn-lt"/>
                <a:cs typeface="+mn-lt"/>
              </a:rPr>
              <a:t>nome</a:t>
            </a:r>
            <a:r>
              <a:rPr lang="en-US" sz="1600" dirty="0">
                <a:latin typeface="Georgia"/>
                <a:ea typeface="+mn-lt"/>
                <a:cs typeface="+mn-lt"/>
              </a:rPr>
              <a:t> de Jovita Alves Feitosa </a:t>
            </a:r>
            <a:r>
              <a:rPr lang="en-US" sz="1600" dirty="0" err="1">
                <a:latin typeface="Georgia"/>
                <a:ea typeface="+mn-lt"/>
                <a:cs typeface="+mn-lt"/>
              </a:rPr>
              <a:t>foi</a:t>
            </a:r>
            <a:r>
              <a:rPr lang="en-US" sz="1600" dirty="0">
                <a:latin typeface="Georgia"/>
                <a:ea typeface="+mn-lt"/>
                <a:cs typeface="+mn-lt"/>
              </a:rPr>
              <a:t> </a:t>
            </a:r>
            <a:r>
              <a:rPr lang="en-US" sz="1600" dirty="0" err="1">
                <a:latin typeface="Georgia"/>
                <a:ea typeface="+mn-lt"/>
                <a:cs typeface="+mn-lt"/>
              </a:rPr>
              <a:t>inscrito</a:t>
            </a:r>
            <a:r>
              <a:rPr lang="en-US" sz="1600" dirty="0">
                <a:latin typeface="Georgia"/>
                <a:ea typeface="+mn-lt"/>
                <a:cs typeface="+mn-lt"/>
              </a:rPr>
              <a:t> no </a:t>
            </a:r>
            <a:r>
              <a:rPr lang="en-US" sz="1600" dirty="0" err="1">
                <a:latin typeface="Georgia"/>
                <a:ea typeface="+mn-lt"/>
                <a:cs typeface="+mn-lt"/>
              </a:rPr>
              <a:t>Livro</a:t>
            </a:r>
            <a:r>
              <a:rPr lang="en-US" sz="1600" dirty="0">
                <a:latin typeface="Georgia"/>
                <a:ea typeface="+mn-lt"/>
                <a:cs typeface="+mn-lt"/>
              </a:rPr>
              <a:t> dos </a:t>
            </a:r>
            <a:r>
              <a:rPr lang="en-US" sz="1600" dirty="0" err="1">
                <a:latin typeface="Georgia"/>
                <a:ea typeface="+mn-lt"/>
                <a:cs typeface="+mn-lt"/>
              </a:rPr>
              <a:t>Heróis</a:t>
            </a:r>
            <a:r>
              <a:rPr lang="en-US" sz="1600" dirty="0">
                <a:latin typeface="Georgia"/>
                <a:ea typeface="+mn-lt"/>
                <a:cs typeface="+mn-lt"/>
              </a:rPr>
              <a:t> da </a:t>
            </a:r>
            <a:r>
              <a:rPr lang="en-US" sz="1600" dirty="0" err="1">
                <a:latin typeface="Georgia"/>
                <a:ea typeface="+mn-lt"/>
                <a:cs typeface="+mn-lt"/>
              </a:rPr>
              <a:t>Pátria</a:t>
            </a:r>
            <a:r>
              <a:rPr lang="en-US" sz="1600" dirty="0">
                <a:latin typeface="Georgia"/>
                <a:ea typeface="+mn-lt"/>
                <a:cs typeface="+mn-lt"/>
              </a:rPr>
              <a:t>. </a:t>
            </a:r>
          </a:p>
          <a:p>
            <a:pPr marL="0" indent="457200" algn="just">
              <a:lnSpc>
                <a:spcPct val="100000"/>
              </a:lnSpc>
              <a:spcBef>
                <a:spcPts val="0"/>
              </a:spcBef>
              <a:buNone/>
            </a:pPr>
            <a:r>
              <a:rPr lang="en-US" sz="1600" dirty="0">
                <a:latin typeface="Georgia"/>
                <a:ea typeface="+mn-lt"/>
                <a:cs typeface="+mn-lt"/>
              </a:rPr>
              <a:t/>
            </a:r>
            <a:br>
              <a:rPr lang="en-US" sz="1600" dirty="0">
                <a:latin typeface="Georgia"/>
                <a:ea typeface="+mn-lt"/>
                <a:cs typeface="+mn-lt"/>
              </a:rPr>
            </a:br>
            <a:r>
              <a:rPr lang="en-US" sz="1600" dirty="0">
                <a:latin typeface="Georgia"/>
                <a:ea typeface="+mn-lt"/>
                <a:cs typeface="+mn-lt"/>
              </a:rPr>
              <a:t/>
            </a:r>
            <a:br>
              <a:rPr lang="en-US" sz="1600" dirty="0">
                <a:latin typeface="Georgia"/>
                <a:ea typeface="+mn-lt"/>
                <a:cs typeface="+mn-lt"/>
              </a:rPr>
            </a:br>
            <a:endParaRPr lang="en-US" sz="1600" dirty="0">
              <a:latin typeface="Georgia"/>
              <a:ea typeface="+mn-lt"/>
              <a:cs typeface="+mn-lt"/>
            </a:endParaRPr>
          </a:p>
        </p:txBody>
      </p:sp>
      <p:pic>
        <p:nvPicPr>
          <p:cNvPr id="4" name="Imagem 5" descr="Foto em preto e branco de pessoa posando para foto&#10;&#10;Descrição gerada automaticamente">
            <a:extLst>
              <a:ext uri="{FF2B5EF4-FFF2-40B4-BE49-F238E27FC236}">
                <a16:creationId xmlns:a16="http://schemas.microsoft.com/office/drawing/2014/main" id="{5FD68E55-248E-42AD-8666-84C198386F07}"/>
              </a:ext>
            </a:extLst>
          </p:cNvPr>
          <p:cNvPicPr>
            <a:picLocks noChangeAspect="1"/>
          </p:cNvPicPr>
          <p:nvPr/>
        </p:nvPicPr>
        <p:blipFill>
          <a:blip r:embed="rId2"/>
          <a:stretch>
            <a:fillRect/>
          </a:stretch>
        </p:blipFill>
        <p:spPr>
          <a:xfrm>
            <a:off x="8085317" y="774805"/>
            <a:ext cx="3486510" cy="5645270"/>
          </a:xfrm>
          <a:prstGeom prst="rect">
            <a:avLst/>
          </a:prstGeom>
        </p:spPr>
      </p:pic>
    </p:spTree>
    <p:extLst>
      <p:ext uri="{BB962C8B-B14F-4D97-AF65-F5344CB8AC3E}">
        <p14:creationId xmlns:p14="http://schemas.microsoft.com/office/powerpoint/2010/main" val="300061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DA35F-272D-4680-AF9E-B9C6E1DFEDCF}"/>
              </a:ext>
            </a:extLst>
          </p:cNvPr>
          <p:cNvSpPr>
            <a:spLocks noGrp="1"/>
          </p:cNvSpPr>
          <p:nvPr>
            <p:ph type="title"/>
          </p:nvPr>
        </p:nvSpPr>
        <p:spPr>
          <a:xfrm>
            <a:off x="838200" y="365125"/>
            <a:ext cx="6648091" cy="1627487"/>
          </a:xfrm>
        </p:spPr>
        <p:txBody>
          <a:bodyPr>
            <a:normAutofit/>
          </a:bodyPr>
          <a:lstStyle/>
          <a:p>
            <a:pPr algn="just"/>
            <a:r>
              <a:rPr lang="pt-BR" sz="3000" b="1" dirty="0">
                <a:latin typeface="Georgia"/>
                <a:ea typeface="+mj-lt"/>
                <a:cs typeface="+mj-lt"/>
              </a:rPr>
              <a:t>LUIZ GAMA </a:t>
            </a:r>
            <a:endParaRPr lang="pt-BR" sz="3000">
              <a:latin typeface="Georgia"/>
            </a:endParaRPr>
          </a:p>
          <a:p>
            <a:pPr algn="just"/>
            <a:r>
              <a:rPr lang="pt-BR" sz="2500" dirty="0">
                <a:latin typeface="Georgia"/>
                <a:ea typeface="+mj-lt"/>
                <a:cs typeface="+mj-lt"/>
              </a:rPr>
              <a:t>(1830-1882)</a:t>
            </a:r>
            <a:endParaRPr lang="en-US" sz="2500" dirty="0">
              <a:latin typeface="Georgia"/>
            </a:endParaRPr>
          </a:p>
        </p:txBody>
      </p:sp>
      <p:sp>
        <p:nvSpPr>
          <p:cNvPr id="6" name="Espaço Reservado para Conteúdo 5">
            <a:extLst>
              <a:ext uri="{FF2B5EF4-FFF2-40B4-BE49-F238E27FC236}">
                <a16:creationId xmlns:a16="http://schemas.microsoft.com/office/drawing/2014/main" id="{353FAB6A-CD99-4C73-8BEC-7E24959261F8}"/>
              </a:ext>
            </a:extLst>
          </p:cNvPr>
          <p:cNvSpPr>
            <a:spLocks noGrp="1"/>
          </p:cNvSpPr>
          <p:nvPr>
            <p:ph sz="half" idx="1"/>
          </p:nvPr>
        </p:nvSpPr>
        <p:spPr>
          <a:xfrm>
            <a:off x="838200" y="1825625"/>
            <a:ext cx="4261445" cy="2769829"/>
          </a:xfrm>
        </p:spPr>
        <p:txBody>
          <a:bodyPr vert="horz" lIns="91440" tIns="45720" rIns="91440" bIns="45720" rtlCol="0" anchor="t">
            <a:noAutofit/>
          </a:bodyPr>
          <a:lstStyle/>
          <a:p>
            <a:pPr algn="r">
              <a:buNone/>
            </a:pPr>
            <a:r>
              <a:rPr lang="pt-BR" sz="2200" dirty="0">
                <a:latin typeface="Georgia"/>
                <a:ea typeface="+mn-lt"/>
                <a:cs typeface="+mn-lt"/>
              </a:rPr>
              <a:t>Par 7 e 10</a:t>
            </a:r>
            <a:endParaRPr lang="pt-BR" sz="2200" dirty="0">
              <a:ea typeface="+mn-lt"/>
              <a:cs typeface="+mn-lt"/>
            </a:endParaRPr>
          </a:p>
          <a:p>
            <a:pPr marL="0" indent="457200" algn="just">
              <a:lnSpc>
                <a:spcPct val="120000"/>
              </a:lnSpc>
              <a:spcBef>
                <a:spcPts val="0"/>
              </a:spcBef>
              <a:buNone/>
            </a:pPr>
            <a:r>
              <a:rPr lang="pt-BR" sz="1800" dirty="0">
                <a:latin typeface="Georgia"/>
                <a:ea typeface="+mn-lt"/>
                <a:cs typeface="+mn-lt"/>
              </a:rPr>
              <a:t>Patrono da Abolição da Escravidão do Brasil, é um dos mais conhecidos representantes da luta abolicionista brasileira. Tendo passado pela experiência da escravidão, apesar de ter nascido livre, foi posteriormente jornalista, poeta e um importante intelectual do século XIX. </a:t>
            </a:r>
            <a:endParaRPr lang="pt-BR" dirty="0"/>
          </a:p>
        </p:txBody>
      </p:sp>
      <p:pic>
        <p:nvPicPr>
          <p:cNvPr id="9" name="Imagem 9" descr="Texto&#10;&#10;Descrição gerada automaticamente">
            <a:extLst>
              <a:ext uri="{FF2B5EF4-FFF2-40B4-BE49-F238E27FC236}">
                <a16:creationId xmlns:a16="http://schemas.microsoft.com/office/drawing/2014/main" id="{EE2071B6-E6E3-4A02-93E6-DB238D27F329}"/>
              </a:ext>
            </a:extLst>
          </p:cNvPr>
          <p:cNvPicPr>
            <a:picLocks noChangeAspect="1"/>
          </p:cNvPicPr>
          <p:nvPr/>
        </p:nvPicPr>
        <p:blipFill>
          <a:blip r:embed="rId2"/>
          <a:stretch>
            <a:fillRect/>
          </a:stretch>
        </p:blipFill>
        <p:spPr>
          <a:xfrm>
            <a:off x="5270737" y="1133475"/>
            <a:ext cx="6093127" cy="3469616"/>
          </a:xfrm>
          <a:prstGeom prst="rect">
            <a:avLst/>
          </a:prstGeom>
        </p:spPr>
      </p:pic>
      <p:sp>
        <p:nvSpPr>
          <p:cNvPr id="10" name="CaixaDeTexto 9">
            <a:extLst>
              <a:ext uri="{FF2B5EF4-FFF2-40B4-BE49-F238E27FC236}">
                <a16:creationId xmlns:a16="http://schemas.microsoft.com/office/drawing/2014/main" id="{E5912F52-9FA4-4E23-A468-AB480CF46FEB}"/>
              </a:ext>
            </a:extLst>
          </p:cNvPr>
          <p:cNvSpPr txBox="1"/>
          <p:nvPr/>
        </p:nvSpPr>
        <p:spPr>
          <a:xfrm>
            <a:off x="842515" y="4767532"/>
            <a:ext cx="10521349" cy="1398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lgn="just">
              <a:lnSpc>
                <a:spcPct val="120000"/>
              </a:lnSpc>
            </a:pPr>
            <a:r>
              <a:rPr lang="pt-BR" dirty="0">
                <a:latin typeface="Georgia"/>
              </a:rPr>
              <a:t>Luiz Gonzaga Pinto da Gama nasceu em 1830, em Salvador, filho de Luiza </a:t>
            </a:r>
            <a:r>
              <a:rPr lang="pt-BR" dirty="0" err="1">
                <a:latin typeface="Georgia"/>
              </a:rPr>
              <a:t>Mahin</a:t>
            </a:r>
            <a:r>
              <a:rPr lang="pt-BR" dirty="0">
                <a:latin typeface="Georgia"/>
              </a:rPr>
              <a:t>, uma forra africana que possivelmente teria participado da Revolta dos Malês. Com 10 anos de idade, Luiz Gama teria sido vendido como escravo por seu pai. Aos 18, após aprender a ler, começou a trajetória por seu direito à liberdade, fugindo posteriormente para São Paulo, onde estudou Direito de forma autônoma.</a:t>
            </a:r>
            <a:endParaRPr lang="pt-BR" dirty="0">
              <a:cs typeface="Calibri" panose="020F0502020204030204"/>
            </a:endParaRPr>
          </a:p>
        </p:txBody>
      </p:sp>
    </p:spTree>
    <p:extLst>
      <p:ext uri="{BB962C8B-B14F-4D97-AF65-F5344CB8AC3E}">
        <p14:creationId xmlns:p14="http://schemas.microsoft.com/office/powerpoint/2010/main" val="11152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DA35F-272D-4680-AF9E-B9C6E1DFEDCF}"/>
              </a:ext>
            </a:extLst>
          </p:cNvPr>
          <p:cNvSpPr>
            <a:spLocks noGrp="1"/>
          </p:cNvSpPr>
          <p:nvPr>
            <p:ph type="title"/>
          </p:nvPr>
        </p:nvSpPr>
        <p:spPr>
          <a:xfrm>
            <a:off x="838200" y="365125"/>
            <a:ext cx="6648091" cy="1627487"/>
          </a:xfrm>
        </p:spPr>
        <p:txBody>
          <a:bodyPr>
            <a:normAutofit/>
          </a:bodyPr>
          <a:lstStyle/>
          <a:p>
            <a:pPr algn="just"/>
            <a:r>
              <a:rPr lang="pt-BR" sz="3000" b="1" dirty="0">
                <a:latin typeface="Georgia"/>
                <a:ea typeface="+mj-lt"/>
                <a:cs typeface="+mj-lt"/>
              </a:rPr>
              <a:t>LUIZ GAMA </a:t>
            </a:r>
            <a:endParaRPr lang="pt-BR" sz="3000" dirty="0">
              <a:latin typeface="Georgia"/>
            </a:endParaRPr>
          </a:p>
          <a:p>
            <a:pPr algn="just"/>
            <a:r>
              <a:rPr lang="pt-BR" sz="2500" dirty="0">
                <a:latin typeface="Georgia"/>
                <a:ea typeface="+mj-lt"/>
                <a:cs typeface="+mj-lt"/>
              </a:rPr>
              <a:t>(1830-1882)</a:t>
            </a:r>
            <a:endParaRPr lang="en-US" sz="2500" dirty="0">
              <a:latin typeface="Georgia"/>
            </a:endParaRPr>
          </a:p>
        </p:txBody>
      </p:sp>
      <p:sp>
        <p:nvSpPr>
          <p:cNvPr id="6" name="Espaço Reservado para Conteúdo 5">
            <a:extLst>
              <a:ext uri="{FF2B5EF4-FFF2-40B4-BE49-F238E27FC236}">
                <a16:creationId xmlns:a16="http://schemas.microsoft.com/office/drawing/2014/main" id="{353FAB6A-CD99-4C73-8BEC-7E24959261F8}"/>
              </a:ext>
            </a:extLst>
          </p:cNvPr>
          <p:cNvSpPr>
            <a:spLocks noGrp="1"/>
          </p:cNvSpPr>
          <p:nvPr>
            <p:ph sz="half" idx="1"/>
          </p:nvPr>
        </p:nvSpPr>
        <p:spPr>
          <a:xfrm>
            <a:off x="838200" y="1710606"/>
            <a:ext cx="6791860" cy="4351338"/>
          </a:xfrm>
        </p:spPr>
        <p:txBody>
          <a:bodyPr vert="horz" lIns="91440" tIns="45720" rIns="91440" bIns="45720" rtlCol="0" anchor="t">
            <a:noAutofit/>
          </a:bodyPr>
          <a:lstStyle/>
          <a:p>
            <a:pPr marL="0" indent="457200" algn="r">
              <a:lnSpc>
                <a:spcPct val="120000"/>
              </a:lnSpc>
              <a:spcBef>
                <a:spcPts val="0"/>
              </a:spcBef>
              <a:buNone/>
            </a:pPr>
            <a:r>
              <a:rPr lang="pt-BR" sz="2200" dirty="0">
                <a:latin typeface="Georgia"/>
                <a:ea typeface="+mn-lt"/>
                <a:cs typeface="+mn-lt"/>
              </a:rPr>
              <a:t>Par 7 e 10</a:t>
            </a:r>
            <a:endParaRPr lang="pt-BR" sz="2200" dirty="0">
              <a:cs typeface="Calibri" panose="020F0502020204030204"/>
            </a:endParaRPr>
          </a:p>
          <a:p>
            <a:pPr marL="0" indent="457200" algn="just">
              <a:lnSpc>
                <a:spcPct val="120000"/>
              </a:lnSpc>
              <a:spcBef>
                <a:spcPts val="0"/>
              </a:spcBef>
              <a:buNone/>
            </a:pPr>
            <a:r>
              <a:rPr lang="pt-BR" sz="1800" dirty="0">
                <a:latin typeface="Georgia"/>
                <a:ea typeface="+mn-lt"/>
                <a:cs typeface="+mn-lt"/>
              </a:rPr>
              <a:t>Em 1859, publicou sua obra mais proeminente de poesia </a:t>
            </a:r>
            <a:r>
              <a:rPr lang="pt-BR" sz="1800" dirty="0" smtClean="0">
                <a:latin typeface="Georgia"/>
                <a:ea typeface="+mn-lt"/>
                <a:cs typeface="+mn-lt"/>
              </a:rPr>
              <a:t>“As </a:t>
            </a:r>
            <a:r>
              <a:rPr lang="pt-BR" sz="1800" dirty="0">
                <a:latin typeface="Georgia"/>
                <a:ea typeface="+mn-lt"/>
                <a:cs typeface="+mn-lt"/>
              </a:rPr>
              <a:t>Primeiras Trovas </a:t>
            </a:r>
            <a:r>
              <a:rPr lang="pt-BR" sz="1800" dirty="0" smtClean="0">
                <a:latin typeface="Georgia"/>
                <a:ea typeface="+mn-lt"/>
                <a:cs typeface="+mn-lt"/>
              </a:rPr>
              <a:t>Burlescas”, </a:t>
            </a:r>
            <a:r>
              <a:rPr lang="pt-BR" sz="1800" dirty="0">
                <a:latin typeface="Georgia"/>
                <a:ea typeface="+mn-lt"/>
                <a:cs typeface="+mn-lt"/>
              </a:rPr>
              <a:t>que garantiria sua ascensão para os ciclos mais altos da sociedade. Em sua atuação junto ao Partido Liberal, consolidou sua figura de ativista liberal abolicionista. Escrevia para inúmeros jornais: O Diabo Coxo, O </a:t>
            </a:r>
            <a:r>
              <a:rPr lang="pt-BR" sz="1800" dirty="0" err="1">
                <a:latin typeface="Georgia"/>
                <a:ea typeface="+mn-lt"/>
                <a:cs typeface="+mn-lt"/>
              </a:rPr>
              <a:t>Cabrião</a:t>
            </a:r>
            <a:r>
              <a:rPr lang="pt-BR" sz="1800" dirty="0">
                <a:latin typeface="Georgia"/>
                <a:ea typeface="+mn-lt"/>
                <a:cs typeface="+mn-lt"/>
              </a:rPr>
              <a:t>, O Polichinelo, O Coaraci, O Radical Paulistano, entre outros. Sob pseudônimos, tecia grandes críticas à sociedade escravista e à política do regime monárquico. Morre aos 52 anos, em 1882, poucos anos antes da abolição efetiva da escravidão no Brasil. </a:t>
            </a:r>
            <a:endParaRPr lang="en-US" sz="1800" dirty="0">
              <a:ea typeface="+mn-lt"/>
              <a:cs typeface="+mn-lt"/>
            </a:endParaRPr>
          </a:p>
          <a:p>
            <a:pPr marL="0" indent="457200" algn="just">
              <a:lnSpc>
                <a:spcPct val="120000"/>
              </a:lnSpc>
              <a:spcBef>
                <a:spcPts val="0"/>
              </a:spcBef>
              <a:buNone/>
            </a:pPr>
            <a:r>
              <a:rPr lang="pt-BR" sz="1800" dirty="0">
                <a:latin typeface="Georgia"/>
                <a:ea typeface="+mn-lt"/>
                <a:cs typeface="+mn-lt"/>
              </a:rPr>
              <a:t>Luiz Gama Foi inscrito no livro dos heróis nacionais janeiro de 2018, e apesar de ter sido nomeado o patrono da abolição da escravatura no Brasil na mesma data, sua importância segue sendo menos reconhecida que o merecido. </a:t>
            </a:r>
            <a:endParaRPr lang="en-US" sz="1800" dirty="0">
              <a:ea typeface="+mn-lt"/>
              <a:cs typeface="+mn-lt"/>
            </a:endParaRPr>
          </a:p>
          <a:p>
            <a:pPr marL="0" indent="457200" algn="just">
              <a:lnSpc>
                <a:spcPct val="120000"/>
              </a:lnSpc>
              <a:spcBef>
                <a:spcPts val="0"/>
              </a:spcBef>
              <a:buNone/>
            </a:pPr>
            <a:endParaRPr lang="pt-BR" sz="1600" dirty="0">
              <a:latin typeface="Georgia"/>
              <a:ea typeface="+mn-lt"/>
              <a:cs typeface="+mn-lt"/>
            </a:endParaRPr>
          </a:p>
        </p:txBody>
      </p:sp>
      <p:pic>
        <p:nvPicPr>
          <p:cNvPr id="3" name="Imagem 3" descr="Foto em preto e branco de homem com barba e bigode&#10;&#10;Descrição gerada automaticamente">
            <a:extLst>
              <a:ext uri="{FF2B5EF4-FFF2-40B4-BE49-F238E27FC236}">
                <a16:creationId xmlns:a16="http://schemas.microsoft.com/office/drawing/2014/main" id="{C5C24C06-81C2-486D-B337-06C60311939D}"/>
              </a:ext>
            </a:extLst>
          </p:cNvPr>
          <p:cNvPicPr>
            <a:picLocks noChangeAspect="1"/>
          </p:cNvPicPr>
          <p:nvPr/>
        </p:nvPicPr>
        <p:blipFill>
          <a:blip r:embed="rId2"/>
          <a:stretch>
            <a:fillRect/>
          </a:stretch>
        </p:blipFill>
        <p:spPr>
          <a:xfrm>
            <a:off x="7808027" y="480206"/>
            <a:ext cx="3822135" cy="5897591"/>
          </a:xfrm>
          <a:prstGeom prst="rect">
            <a:avLst/>
          </a:prstGeom>
        </p:spPr>
      </p:pic>
    </p:spTree>
    <p:extLst>
      <p:ext uri="{BB962C8B-B14F-4D97-AF65-F5344CB8AC3E}">
        <p14:creationId xmlns:p14="http://schemas.microsoft.com/office/powerpoint/2010/main" val="64247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DA35F-272D-4680-AF9E-B9C6E1DFEDCF}"/>
              </a:ext>
            </a:extLst>
          </p:cNvPr>
          <p:cNvSpPr>
            <a:spLocks noGrp="1"/>
          </p:cNvSpPr>
          <p:nvPr>
            <p:ph type="title"/>
          </p:nvPr>
        </p:nvSpPr>
        <p:spPr>
          <a:xfrm>
            <a:off x="838200" y="365125"/>
            <a:ext cx="6648091" cy="1627487"/>
          </a:xfrm>
        </p:spPr>
        <p:txBody>
          <a:bodyPr>
            <a:normAutofit/>
          </a:bodyPr>
          <a:lstStyle/>
          <a:p>
            <a:pPr algn="just"/>
            <a:r>
              <a:rPr lang="pt-BR" sz="3000" b="1" dirty="0">
                <a:latin typeface="Georgia"/>
                <a:ea typeface="+mj-lt"/>
                <a:cs typeface="+mj-lt"/>
              </a:rPr>
              <a:t>LEOLINDA DALTRO </a:t>
            </a:r>
            <a:endParaRPr lang="pt-BR" sz="3000" dirty="0">
              <a:latin typeface="Georgia"/>
            </a:endParaRPr>
          </a:p>
          <a:p>
            <a:pPr algn="just"/>
            <a:r>
              <a:rPr lang="pt-BR" sz="2500" dirty="0">
                <a:latin typeface="Georgia"/>
                <a:ea typeface="+mj-lt"/>
                <a:cs typeface="+mj-lt"/>
              </a:rPr>
              <a:t>(1859-1935)</a:t>
            </a:r>
          </a:p>
        </p:txBody>
      </p:sp>
      <p:sp>
        <p:nvSpPr>
          <p:cNvPr id="6" name="Espaço Reservado para Conteúdo 5">
            <a:extLst>
              <a:ext uri="{FF2B5EF4-FFF2-40B4-BE49-F238E27FC236}">
                <a16:creationId xmlns:a16="http://schemas.microsoft.com/office/drawing/2014/main" id="{353FAB6A-CD99-4C73-8BEC-7E24959261F8}"/>
              </a:ext>
            </a:extLst>
          </p:cNvPr>
          <p:cNvSpPr>
            <a:spLocks noGrp="1"/>
          </p:cNvSpPr>
          <p:nvPr>
            <p:ph sz="half" idx="1"/>
          </p:nvPr>
        </p:nvSpPr>
        <p:spPr>
          <a:xfrm>
            <a:off x="838200" y="2041285"/>
            <a:ext cx="4534615" cy="2769829"/>
          </a:xfrm>
        </p:spPr>
        <p:txBody>
          <a:bodyPr vert="horz" lIns="91440" tIns="45720" rIns="91440" bIns="45720" rtlCol="0" anchor="t">
            <a:noAutofit/>
          </a:bodyPr>
          <a:lstStyle/>
          <a:p>
            <a:pPr algn="r">
              <a:buNone/>
            </a:pPr>
            <a:r>
              <a:rPr lang="pt-BR" sz="2200" dirty="0">
                <a:latin typeface="Georgia"/>
                <a:cs typeface="Calibri"/>
              </a:rPr>
              <a:t>Par 4 e 9</a:t>
            </a:r>
            <a:endParaRPr lang="pt-BR" sz="2200" dirty="0">
              <a:latin typeface="Calibri"/>
              <a:cs typeface="Calibri"/>
            </a:endParaRPr>
          </a:p>
          <a:p>
            <a:pPr marL="0" indent="457200" algn="just">
              <a:lnSpc>
                <a:spcPct val="120000"/>
              </a:lnSpc>
              <a:spcBef>
                <a:spcPts val="0"/>
              </a:spcBef>
              <a:buNone/>
            </a:pPr>
            <a:r>
              <a:rPr lang="pt-BR" sz="1800" dirty="0">
                <a:latin typeface="Georgia"/>
              </a:rPr>
              <a:t>Sufragista e professora baiana, fundou o Partido Republicano Feminino em 1910. Participou ativamente da luta pela extensão do direito ao voto às mulheres. </a:t>
            </a:r>
          </a:p>
          <a:p>
            <a:pPr marL="0" indent="457200" algn="just">
              <a:lnSpc>
                <a:spcPct val="120000"/>
              </a:lnSpc>
              <a:spcBef>
                <a:spcPts val="0"/>
              </a:spcBef>
              <a:buNone/>
            </a:pPr>
            <a:r>
              <a:rPr lang="pt-BR" sz="1800" dirty="0">
                <a:latin typeface="Georgia"/>
              </a:rPr>
              <a:t>Nascida em 1859 na Bahia, </a:t>
            </a:r>
            <a:r>
              <a:rPr lang="pt-BR" sz="1800" dirty="0" err="1">
                <a:latin typeface="Georgia"/>
              </a:rPr>
              <a:t>Leolinda</a:t>
            </a:r>
            <a:r>
              <a:rPr lang="pt-BR" sz="1800" dirty="0">
                <a:latin typeface="Georgia"/>
              </a:rPr>
              <a:t> Figueiredo Daltro pertenceu às camadas intermediárias da população, foi chefe de família  e criou  e educou seus  cinco  filhos</a:t>
            </a:r>
          </a:p>
        </p:txBody>
      </p:sp>
      <p:sp>
        <p:nvSpPr>
          <p:cNvPr id="10" name="CaixaDeTexto 9">
            <a:extLst>
              <a:ext uri="{FF2B5EF4-FFF2-40B4-BE49-F238E27FC236}">
                <a16:creationId xmlns:a16="http://schemas.microsoft.com/office/drawing/2014/main" id="{E5912F52-9FA4-4E23-A468-AB480CF46FEB}"/>
              </a:ext>
            </a:extLst>
          </p:cNvPr>
          <p:cNvSpPr txBox="1"/>
          <p:nvPr/>
        </p:nvSpPr>
        <p:spPr>
          <a:xfrm>
            <a:off x="842515" y="4954438"/>
            <a:ext cx="10521349" cy="20570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20000"/>
              </a:lnSpc>
            </a:pPr>
            <a:r>
              <a:rPr lang="pt-BR" dirty="0">
                <a:latin typeface="Georgia"/>
              </a:rPr>
              <a:t>com seus rendimentos de professora no magistério público. Divorciada, foi defensora da incorporação dos índios brasileiros na sociedade, por meio da alfabetização laica de comunidades indígenas, ao contrário do sistema vigente na época de catequização e conversão ao catolicismo.</a:t>
            </a:r>
            <a:endParaRPr lang="pt-BR" dirty="0">
              <a:ea typeface="+mn-lt"/>
              <a:cs typeface="+mn-lt"/>
            </a:endParaRPr>
          </a:p>
          <a:p>
            <a:pPr indent="457200" algn="just">
              <a:lnSpc>
                <a:spcPct val="120000"/>
              </a:lnSpc>
            </a:pPr>
            <a:r>
              <a:rPr lang="en-US" dirty="0">
                <a:ea typeface="+mn-lt"/>
                <a:cs typeface="+mn-lt"/>
              </a:rPr>
              <a:t/>
            </a:r>
            <a:br>
              <a:rPr lang="en-US" dirty="0">
                <a:ea typeface="+mn-lt"/>
                <a:cs typeface="+mn-lt"/>
              </a:rPr>
            </a:br>
            <a:endParaRPr lang="en-US" dirty="0">
              <a:ea typeface="+mn-lt"/>
              <a:cs typeface="+mn-lt"/>
            </a:endParaRPr>
          </a:p>
          <a:p>
            <a:pPr indent="457200" algn="just">
              <a:lnSpc>
                <a:spcPct val="120000"/>
              </a:lnSpc>
            </a:pPr>
            <a:endParaRPr lang="pt-BR" dirty="0">
              <a:latin typeface="Georgia"/>
              <a:cs typeface="Calibri" panose="020F0502020204030204"/>
            </a:endParaRPr>
          </a:p>
        </p:txBody>
      </p:sp>
      <p:pic>
        <p:nvPicPr>
          <p:cNvPr id="3" name="Imagem 3" descr="Foto em preto e branco de homem olhando para o lado&#10;&#10;Descrição gerada automaticamente">
            <a:extLst>
              <a:ext uri="{FF2B5EF4-FFF2-40B4-BE49-F238E27FC236}">
                <a16:creationId xmlns:a16="http://schemas.microsoft.com/office/drawing/2014/main" id="{763CD0B9-1E7F-4064-BA02-F726A39B9B79}"/>
              </a:ext>
            </a:extLst>
          </p:cNvPr>
          <p:cNvPicPr>
            <a:picLocks noChangeAspect="1"/>
          </p:cNvPicPr>
          <p:nvPr/>
        </p:nvPicPr>
        <p:blipFill>
          <a:blip r:embed="rId2"/>
          <a:stretch>
            <a:fillRect/>
          </a:stretch>
        </p:blipFill>
        <p:spPr>
          <a:xfrm>
            <a:off x="5732973" y="572399"/>
            <a:ext cx="5571227" cy="4174826"/>
          </a:xfrm>
          <a:prstGeom prst="rect">
            <a:avLst/>
          </a:prstGeom>
        </p:spPr>
      </p:pic>
    </p:spTree>
    <p:extLst>
      <p:ext uri="{BB962C8B-B14F-4D97-AF65-F5344CB8AC3E}">
        <p14:creationId xmlns:p14="http://schemas.microsoft.com/office/powerpoint/2010/main" val="94350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DA35F-272D-4680-AF9E-B9C6E1DFEDCF}"/>
              </a:ext>
            </a:extLst>
          </p:cNvPr>
          <p:cNvSpPr>
            <a:spLocks noGrp="1"/>
          </p:cNvSpPr>
          <p:nvPr>
            <p:ph type="title"/>
          </p:nvPr>
        </p:nvSpPr>
        <p:spPr>
          <a:xfrm>
            <a:off x="838200" y="365125"/>
            <a:ext cx="6648091" cy="1627487"/>
          </a:xfrm>
        </p:spPr>
        <p:txBody>
          <a:bodyPr>
            <a:normAutofit/>
          </a:bodyPr>
          <a:lstStyle/>
          <a:p>
            <a:pPr algn="just"/>
            <a:r>
              <a:rPr lang="pt-BR" sz="3000" b="1" dirty="0">
                <a:latin typeface="Georgia"/>
                <a:ea typeface="+mj-lt"/>
                <a:cs typeface="+mj-lt"/>
              </a:rPr>
              <a:t>LEOLINDA DALTRO </a:t>
            </a:r>
            <a:endParaRPr lang="pt-BR" sz="3000">
              <a:latin typeface="Georgia"/>
            </a:endParaRPr>
          </a:p>
          <a:p>
            <a:pPr algn="just"/>
            <a:r>
              <a:rPr lang="pt-BR" sz="2500" dirty="0">
                <a:latin typeface="Georgia"/>
                <a:ea typeface="+mj-lt"/>
                <a:cs typeface="+mj-lt"/>
              </a:rPr>
              <a:t>(1859-1935)</a:t>
            </a:r>
          </a:p>
        </p:txBody>
      </p:sp>
      <p:sp>
        <p:nvSpPr>
          <p:cNvPr id="6" name="Espaço Reservado para Conteúdo 5">
            <a:extLst>
              <a:ext uri="{FF2B5EF4-FFF2-40B4-BE49-F238E27FC236}">
                <a16:creationId xmlns:a16="http://schemas.microsoft.com/office/drawing/2014/main" id="{353FAB6A-CD99-4C73-8BEC-7E24959261F8}"/>
              </a:ext>
            </a:extLst>
          </p:cNvPr>
          <p:cNvSpPr>
            <a:spLocks noGrp="1"/>
          </p:cNvSpPr>
          <p:nvPr>
            <p:ph sz="half" idx="1"/>
          </p:nvPr>
        </p:nvSpPr>
        <p:spPr>
          <a:xfrm>
            <a:off x="838200" y="1408682"/>
            <a:ext cx="7381330" cy="3819376"/>
          </a:xfrm>
        </p:spPr>
        <p:txBody>
          <a:bodyPr vert="horz" lIns="91440" tIns="45720" rIns="91440" bIns="45720" rtlCol="0" anchor="t">
            <a:noAutofit/>
          </a:bodyPr>
          <a:lstStyle/>
          <a:p>
            <a:pPr algn="r">
              <a:buNone/>
            </a:pPr>
            <a:r>
              <a:rPr lang="pt-BR" sz="2000" dirty="0">
                <a:latin typeface="Georgia"/>
                <a:cs typeface="Calibri"/>
              </a:rPr>
              <a:t>Par 4 e 9</a:t>
            </a:r>
            <a:endParaRPr lang="pt-BR" sz="2000">
              <a:latin typeface="Calibri"/>
              <a:cs typeface="Calibri"/>
            </a:endParaRPr>
          </a:p>
          <a:p>
            <a:pPr marL="0" indent="457200" algn="just">
              <a:lnSpc>
                <a:spcPct val="120000"/>
              </a:lnSpc>
              <a:spcBef>
                <a:spcPts val="0"/>
              </a:spcBef>
              <a:buNone/>
            </a:pPr>
            <a:r>
              <a:rPr lang="pt-BR" sz="1600" dirty="0">
                <a:latin typeface="Georgia"/>
              </a:rPr>
              <a:t>Ao mudar-se para o Rio de Janeiro, </a:t>
            </a:r>
            <a:r>
              <a:rPr lang="pt-BR" sz="1600" dirty="0" err="1">
                <a:latin typeface="Georgia"/>
              </a:rPr>
              <a:t>Leolinda</a:t>
            </a:r>
            <a:r>
              <a:rPr lang="pt-BR" sz="1600" dirty="0">
                <a:latin typeface="Georgia"/>
              </a:rPr>
              <a:t> dedicou-se ativamente em prol da emancipação feminina a partir da primeira década do século XX. Seu destaque se dá em 1910 ao criar o Partido Republicano Feminino. Apesar de ter a fundação e o estatuto registrados no Diário Oficial da União, o partido não podia receber votos porque era formado exclusivamente por mulheres. A agremiação era, na verdade, um </a:t>
            </a:r>
            <a:r>
              <a:rPr lang="pt-BR" sz="1600" dirty="0" err="1">
                <a:latin typeface="Georgia"/>
              </a:rPr>
              <a:t>antipartido</a:t>
            </a:r>
            <a:r>
              <a:rPr lang="pt-BR" sz="1600" dirty="0">
                <a:latin typeface="Georgia"/>
              </a:rPr>
              <a:t>, que funcionava como uma ousada entidade de direito civil. Um de seus principais argumentos era o de que as professoras eram responsáveis por educar e ensinar os valores cívicos aos meninos que seriam futuros  eleitores, sem que elas pudessem exercer o direito do voto. </a:t>
            </a:r>
            <a:r>
              <a:rPr lang="pt-BR" sz="1600" dirty="0" err="1">
                <a:latin typeface="Georgia"/>
              </a:rPr>
              <a:t>Leolinda</a:t>
            </a:r>
            <a:r>
              <a:rPr lang="pt-BR" sz="1600" dirty="0">
                <a:latin typeface="Georgia"/>
              </a:rPr>
              <a:t> morreu em 1935, aos 75 anos, vítima de um atropelamento.</a:t>
            </a:r>
          </a:p>
          <a:p>
            <a:pPr marL="0" indent="457200" algn="just">
              <a:lnSpc>
                <a:spcPct val="120000"/>
              </a:lnSpc>
              <a:spcBef>
                <a:spcPts val="0"/>
              </a:spcBef>
              <a:buNone/>
            </a:pPr>
            <a:r>
              <a:rPr lang="pt-BR" sz="1600" dirty="0">
                <a:latin typeface="Georgia"/>
              </a:rPr>
              <a:t>Ao início do século XX, com a consolidação da República, era colocado em questão a permanência de estruturas não só escravistas como também patriarcais da sociedade brasileira. A luta pela equiparação política de </a:t>
            </a:r>
            <a:r>
              <a:rPr lang="pt-BR" sz="1600" err="1">
                <a:latin typeface="Georgia"/>
              </a:rPr>
              <a:t>Leolinda</a:t>
            </a:r>
            <a:r>
              <a:rPr lang="pt-BR" sz="1600" dirty="0">
                <a:latin typeface="Georgia"/>
              </a:rPr>
              <a:t>, ao lado de </a:t>
            </a:r>
            <a:r>
              <a:rPr lang="pt-BR" sz="1600" err="1">
                <a:latin typeface="Georgia"/>
              </a:rPr>
              <a:t>Orsina</a:t>
            </a:r>
            <a:r>
              <a:rPr lang="pt-BR" sz="1600" dirty="0">
                <a:latin typeface="Georgia"/>
              </a:rPr>
              <a:t> da Fonseca, esposa do presidente Hermes da Fonseca, demonstra o contexto dessa emergência de lutas feministas, nos espaços urbanos do Brasil.</a:t>
            </a:r>
          </a:p>
          <a:p>
            <a:pPr marL="0" indent="457200" algn="just">
              <a:lnSpc>
                <a:spcPct val="120000"/>
              </a:lnSpc>
              <a:spcBef>
                <a:spcPts val="0"/>
              </a:spcBef>
              <a:buNone/>
            </a:pPr>
            <a:r>
              <a:rPr lang="en-US" sz="1800" dirty="0">
                <a:latin typeface="Georgia"/>
              </a:rPr>
              <a:t/>
            </a:r>
            <a:br>
              <a:rPr lang="en-US" sz="1800" dirty="0">
                <a:latin typeface="Georgia"/>
              </a:rPr>
            </a:br>
            <a:endParaRPr lang="en-US" sz="1600">
              <a:latin typeface="Georgia"/>
            </a:endParaRPr>
          </a:p>
        </p:txBody>
      </p:sp>
      <p:pic>
        <p:nvPicPr>
          <p:cNvPr id="4" name="Imagem 4" descr="Foto preta e branca de rosto de homem visto de perto&#10;&#10;Descrição gerada automaticamente">
            <a:extLst>
              <a:ext uri="{FF2B5EF4-FFF2-40B4-BE49-F238E27FC236}">
                <a16:creationId xmlns:a16="http://schemas.microsoft.com/office/drawing/2014/main" id="{08A211BC-2363-470F-98C2-839DAFF3AFED}"/>
              </a:ext>
            </a:extLst>
          </p:cNvPr>
          <p:cNvPicPr>
            <a:picLocks noChangeAspect="1"/>
          </p:cNvPicPr>
          <p:nvPr/>
        </p:nvPicPr>
        <p:blipFill>
          <a:blip r:embed="rId2"/>
          <a:stretch>
            <a:fillRect/>
          </a:stretch>
        </p:blipFill>
        <p:spPr>
          <a:xfrm>
            <a:off x="8289984" y="1412443"/>
            <a:ext cx="3519577" cy="5025155"/>
          </a:xfrm>
          <a:prstGeom prst="rect">
            <a:avLst/>
          </a:prstGeom>
        </p:spPr>
      </p:pic>
    </p:spTree>
    <p:extLst>
      <p:ext uri="{BB962C8B-B14F-4D97-AF65-F5344CB8AC3E}">
        <p14:creationId xmlns:p14="http://schemas.microsoft.com/office/powerpoint/2010/main" val="482732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36E45-06A0-4787-A6EE-4E0FA22B75DA}"/>
              </a:ext>
            </a:extLst>
          </p:cNvPr>
          <p:cNvSpPr>
            <a:spLocks noGrp="1"/>
          </p:cNvSpPr>
          <p:nvPr>
            <p:ph type="title"/>
          </p:nvPr>
        </p:nvSpPr>
        <p:spPr>
          <a:xfrm>
            <a:off x="838200" y="365125"/>
            <a:ext cx="10515600" cy="980349"/>
          </a:xfrm>
        </p:spPr>
        <p:txBody>
          <a:bodyPr/>
          <a:lstStyle/>
          <a:p>
            <a:r>
              <a:rPr lang="pt-BR" b="1" dirty="0" smtClean="0">
                <a:latin typeface="Georgia" panose="02040502050405020303" pitchFamily="18" charset="0"/>
              </a:rPr>
              <a:t>Para refletir...</a:t>
            </a:r>
            <a:endParaRPr lang="pt-BR" b="1" dirty="0">
              <a:latin typeface="Georgia" panose="02040502050405020303" pitchFamily="18" charset="0"/>
            </a:endParaRPr>
          </a:p>
        </p:txBody>
      </p:sp>
      <p:sp>
        <p:nvSpPr>
          <p:cNvPr id="3" name="Espaço Reservado para Conteúdo 2">
            <a:extLst>
              <a:ext uri="{FF2B5EF4-FFF2-40B4-BE49-F238E27FC236}">
                <a16:creationId xmlns:a16="http://schemas.microsoft.com/office/drawing/2014/main" id="{9E587FC8-0BBA-4421-9979-05E77BDD1A59}"/>
              </a:ext>
            </a:extLst>
          </p:cNvPr>
          <p:cNvSpPr>
            <a:spLocks noGrp="1"/>
          </p:cNvSpPr>
          <p:nvPr>
            <p:ph idx="1"/>
          </p:nvPr>
        </p:nvSpPr>
        <p:spPr>
          <a:xfrm>
            <a:off x="838200" y="1149531"/>
            <a:ext cx="10515600" cy="5708469"/>
          </a:xfrm>
        </p:spPr>
        <p:txBody>
          <a:bodyPr vert="horz" lIns="91440" tIns="45720" rIns="91440" bIns="45720" rtlCol="0" anchor="t">
            <a:normAutofit fontScale="70000" lnSpcReduction="20000"/>
          </a:bodyPr>
          <a:lstStyle/>
          <a:p>
            <a:pPr marL="0" indent="0" algn="just">
              <a:lnSpc>
                <a:spcPct val="150000"/>
              </a:lnSpc>
              <a:buNone/>
            </a:pPr>
            <a:r>
              <a:rPr lang="pt-BR" sz="2400" dirty="0" smtClean="0">
                <a:latin typeface="Georgia"/>
              </a:rPr>
              <a:t>	</a:t>
            </a:r>
            <a:r>
              <a:rPr lang="pt-BR" sz="2900" dirty="0" smtClean="0">
                <a:latin typeface="Georgia"/>
              </a:rPr>
              <a:t>Um </a:t>
            </a:r>
            <a:r>
              <a:rPr lang="pt-BR" sz="2900" dirty="0">
                <a:latin typeface="Georgia"/>
              </a:rPr>
              <a:t>aspecto em comum que atravessa essas diversas personalidades é a busca pela emancipação, seja essa institucional ou mesmo pessoal. O conjunto dessas variadas figuras exemplifica as diferentes possibilidades de ascender num período de dificílima mobilidade social. Sob as demandas e perspectivas da historiografia mais recente - reflexo da sociedade em que vivemos no século XXI - torna-se cada vez mais notável a busca por diferentes representatividades,  sobretudo de pessoas negras, em papéis que vão além daqueles comumente estabelecidos. </a:t>
            </a:r>
            <a:endParaRPr lang="pt-BR" sz="2900" dirty="0" smtClean="0">
              <a:latin typeface="Georgia"/>
            </a:endParaRPr>
          </a:p>
          <a:p>
            <a:pPr marL="0" indent="0" algn="just">
              <a:lnSpc>
                <a:spcPct val="150000"/>
              </a:lnSpc>
              <a:buNone/>
            </a:pPr>
            <a:r>
              <a:rPr lang="pt-BR" sz="2900" dirty="0">
                <a:latin typeface="Georgia"/>
              </a:rPr>
              <a:t>	</a:t>
            </a:r>
            <a:r>
              <a:rPr lang="pt-BR" sz="2900" dirty="0" smtClean="0">
                <a:latin typeface="Georgia"/>
              </a:rPr>
              <a:t>A </a:t>
            </a:r>
            <a:r>
              <a:rPr lang="pt-BR" sz="2900" dirty="0">
                <a:latin typeface="Georgia"/>
              </a:rPr>
              <a:t>temática da libertação é contemplada observando-se de monarquistas a republicanos, pobres e ricos, homens e mulheres de cor, intelectuais ou militares, tanto do sudeste quanto do nordeste brasileiro. Conhecer essas histórias permite desbancar cada vez mais a predominância da influência apenas de homens brancos e ricos na construção da sociedade brasileira, ao incorporar as diversas agências e sutilezas existentes no passado. </a:t>
            </a:r>
            <a:endParaRPr lang="pt-BR" sz="2900" dirty="0"/>
          </a:p>
          <a:p>
            <a:pPr marL="0" indent="0">
              <a:buNone/>
            </a:pPr>
            <a:r>
              <a:rPr lang="en-US" dirty="0"/>
              <a:t/>
            </a:r>
            <a:br>
              <a:rPr lang="en-US" dirty="0"/>
            </a:br>
            <a:endParaRPr lang="en-US" dirty="0">
              <a:cs typeface="Calibri" panose="020F0502020204030204"/>
            </a:endParaRPr>
          </a:p>
        </p:txBody>
      </p:sp>
    </p:spTree>
    <p:extLst>
      <p:ext uri="{BB962C8B-B14F-4D97-AF65-F5344CB8AC3E}">
        <p14:creationId xmlns:p14="http://schemas.microsoft.com/office/powerpoint/2010/main" val="169739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EEBCE4-AF72-45D0-A91D-7D99AE27295B}"/>
              </a:ext>
            </a:extLst>
          </p:cNvPr>
          <p:cNvSpPr>
            <a:spLocks noGrp="1"/>
          </p:cNvSpPr>
          <p:nvPr>
            <p:ph type="title"/>
          </p:nvPr>
        </p:nvSpPr>
        <p:spPr/>
        <p:txBody>
          <a:bodyPr>
            <a:normAutofit/>
          </a:bodyPr>
          <a:lstStyle/>
          <a:p>
            <a:r>
              <a:rPr lang="pt-BR" sz="3500" b="1" dirty="0">
                <a:latin typeface="Georgia"/>
                <a:cs typeface="Calibri Light"/>
              </a:rPr>
              <a:t>Referências</a:t>
            </a:r>
            <a:endParaRPr lang="pt-BR" sz="3500" dirty="0">
              <a:latin typeface="Georgia"/>
            </a:endParaRPr>
          </a:p>
        </p:txBody>
      </p:sp>
      <p:sp>
        <p:nvSpPr>
          <p:cNvPr id="3" name="Espaço Reservado para Conteúdo 2">
            <a:extLst>
              <a:ext uri="{FF2B5EF4-FFF2-40B4-BE49-F238E27FC236}">
                <a16:creationId xmlns:a16="http://schemas.microsoft.com/office/drawing/2014/main" id="{C71E59D7-D861-4B44-B07A-715AD66CC070}"/>
              </a:ext>
            </a:extLst>
          </p:cNvPr>
          <p:cNvSpPr>
            <a:spLocks noGrp="1"/>
          </p:cNvSpPr>
          <p:nvPr>
            <p:ph idx="1"/>
          </p:nvPr>
        </p:nvSpPr>
        <p:spPr>
          <a:xfrm>
            <a:off x="838200" y="1768116"/>
            <a:ext cx="10515600" cy="4351338"/>
          </a:xfrm>
        </p:spPr>
        <p:txBody>
          <a:bodyPr vert="horz" lIns="91440" tIns="45720" rIns="91440" bIns="45720" rtlCol="0" anchor="t">
            <a:normAutofit fontScale="92500" lnSpcReduction="20000"/>
          </a:bodyPr>
          <a:lstStyle/>
          <a:p>
            <a:pPr algn="just">
              <a:buNone/>
            </a:pPr>
            <a:r>
              <a:rPr lang="pt-BR" sz="1300" dirty="0">
                <a:ea typeface="+mn-lt"/>
                <a:cs typeface="+mn-lt"/>
                <a:hlinkClick r:id="rId2"/>
              </a:rPr>
              <a:t>https://www.itaucultural.org.br/secoes/rumos/jogo-de-cartas-apresenta-personalidades-negras-de-destaque#:~:text=Essas%20s%C3%A3o%204%20das%2020,em%20campos%20variados%20do%20conhecimento</a:t>
            </a:r>
            <a:r>
              <a:rPr lang="pt-BR" sz="1300" dirty="0">
                <a:ea typeface="+mn-lt"/>
                <a:cs typeface="+mn-lt"/>
              </a:rPr>
              <a:t> </a:t>
            </a:r>
            <a:endParaRPr lang="pt-BR" dirty="0"/>
          </a:p>
          <a:p>
            <a:pPr algn="just">
              <a:buNone/>
            </a:pPr>
            <a:endParaRPr lang="pt-BR" sz="1300" b="1" dirty="0">
              <a:latin typeface="Georgia"/>
              <a:ea typeface="+mn-lt"/>
              <a:cs typeface="+mn-lt"/>
            </a:endParaRPr>
          </a:p>
          <a:p>
            <a:pPr algn="just">
              <a:buNone/>
            </a:pPr>
            <a:r>
              <a:rPr lang="pt-BR" sz="1300" b="1" dirty="0">
                <a:latin typeface="Georgia"/>
                <a:ea typeface="+mn-lt"/>
                <a:cs typeface="+mn-lt"/>
              </a:rPr>
              <a:t>Maria Firmina dos Reis</a:t>
            </a:r>
            <a:endParaRPr lang="pt-BR" sz="1300" dirty="0">
              <a:latin typeface="Georgia"/>
              <a:ea typeface="+mn-lt"/>
              <a:cs typeface="+mn-lt"/>
            </a:endParaRPr>
          </a:p>
          <a:p>
            <a:pPr algn="just">
              <a:lnSpc>
                <a:spcPct val="120000"/>
              </a:lnSpc>
              <a:spcBef>
                <a:spcPts val="0"/>
              </a:spcBef>
              <a:buNone/>
            </a:pPr>
            <a:r>
              <a:rPr lang="pt-BR" sz="1300" dirty="0">
                <a:latin typeface="Georgia"/>
                <a:ea typeface="+mn-lt"/>
                <a:cs typeface="+mn-lt"/>
                <a:hlinkClick r:id="rId3"/>
              </a:rPr>
              <a:t>https://brasilescola.uol.com.br/literatura/maria-firmina-dos-reis.htm</a:t>
            </a:r>
            <a:endParaRPr lang="pt-BR" sz="1300" dirty="0">
              <a:latin typeface="Georgia"/>
            </a:endParaRPr>
          </a:p>
          <a:p>
            <a:pPr algn="just">
              <a:lnSpc>
                <a:spcPct val="120000"/>
              </a:lnSpc>
              <a:spcBef>
                <a:spcPts val="0"/>
              </a:spcBef>
              <a:buNone/>
            </a:pPr>
            <a:r>
              <a:rPr lang="pt-BR" sz="1300" dirty="0">
                <a:latin typeface="Georgia"/>
                <a:ea typeface="+mn-lt"/>
                <a:cs typeface="+mn-lt"/>
                <a:hlinkClick r:id="rId4"/>
              </a:rPr>
              <a:t>https://pt.wikipedia.org/wiki/Maria_Firmina_dos_Reis</a:t>
            </a:r>
            <a:r>
              <a:rPr lang="pt-BR" sz="1300" dirty="0">
                <a:latin typeface="Georgia"/>
                <a:ea typeface="+mn-lt"/>
                <a:cs typeface="+mn-lt"/>
              </a:rPr>
              <a:t> </a:t>
            </a:r>
            <a:endParaRPr lang="pt-BR" sz="1300" dirty="0">
              <a:latin typeface="Georgia"/>
            </a:endParaRPr>
          </a:p>
          <a:p>
            <a:pPr algn="just">
              <a:lnSpc>
                <a:spcPct val="120000"/>
              </a:lnSpc>
              <a:spcBef>
                <a:spcPts val="0"/>
              </a:spcBef>
              <a:buNone/>
            </a:pPr>
            <a:r>
              <a:rPr lang="pt-BR" sz="1300" dirty="0">
                <a:latin typeface="Georgia"/>
                <a:ea typeface="+mn-lt"/>
                <a:cs typeface="+mn-lt"/>
                <a:hlinkClick r:id="rId5"/>
              </a:rPr>
              <a:t>https://pt.wikipedia.org/wiki/%C3%9Arsula_(romance)</a:t>
            </a:r>
            <a:r>
              <a:rPr lang="pt-BR" sz="1300" dirty="0">
                <a:latin typeface="Georgia"/>
                <a:ea typeface="+mn-lt"/>
                <a:cs typeface="+mn-lt"/>
              </a:rPr>
              <a:t>  </a:t>
            </a:r>
            <a:endParaRPr lang="pt-BR" sz="1300" dirty="0">
              <a:latin typeface="Georgia"/>
            </a:endParaRPr>
          </a:p>
          <a:p>
            <a:pPr algn="just">
              <a:lnSpc>
                <a:spcPct val="120000"/>
              </a:lnSpc>
              <a:spcBef>
                <a:spcPts val="0"/>
              </a:spcBef>
              <a:buNone/>
            </a:pPr>
            <a:r>
              <a:rPr lang="pt-BR" sz="1300" dirty="0">
                <a:latin typeface="Georgia"/>
                <a:ea typeface="+mn-lt"/>
                <a:cs typeface="+mn-lt"/>
                <a:hlinkClick r:id="rId6"/>
              </a:rPr>
              <a:t>http://www.letras.ufmg.br/literafro/autoras/29-critica-de-autores-feminios/316-na-contramao-a-narrativa-abolicionista-de-maria-firmina-dos-reis-critica</a:t>
            </a:r>
            <a:r>
              <a:rPr lang="pt-BR" sz="1300" dirty="0">
                <a:latin typeface="Georgia"/>
                <a:ea typeface="+mn-lt"/>
                <a:cs typeface="+mn-lt"/>
              </a:rPr>
              <a:t> </a:t>
            </a:r>
            <a:endParaRPr lang="pt-BR" sz="1300" dirty="0">
              <a:latin typeface="Georgia"/>
            </a:endParaRPr>
          </a:p>
          <a:p>
            <a:pPr algn="just">
              <a:lnSpc>
                <a:spcPct val="120000"/>
              </a:lnSpc>
              <a:spcBef>
                <a:spcPts val="0"/>
              </a:spcBef>
              <a:buNone/>
            </a:pPr>
            <a:r>
              <a:rPr lang="pt-BR" sz="1300" dirty="0">
                <a:latin typeface="Georgia"/>
                <a:ea typeface="+mn-lt"/>
                <a:cs typeface="+mn-lt"/>
                <a:hlinkClick r:id="rId7"/>
              </a:rPr>
              <a:t>http://www.palmares.gov.br/?p=34293</a:t>
            </a:r>
            <a:r>
              <a:rPr lang="pt-BR" sz="1300" dirty="0">
                <a:latin typeface="Georgia"/>
                <a:ea typeface="+mn-lt"/>
                <a:cs typeface="+mn-lt"/>
              </a:rPr>
              <a:t> </a:t>
            </a:r>
          </a:p>
          <a:p>
            <a:pPr algn="just">
              <a:lnSpc>
                <a:spcPct val="120000"/>
              </a:lnSpc>
              <a:spcBef>
                <a:spcPts val="0"/>
              </a:spcBef>
              <a:buNone/>
            </a:pPr>
            <a:endParaRPr lang="pt-BR" sz="1300" dirty="0">
              <a:latin typeface="Georgia"/>
              <a:ea typeface="+mn-lt"/>
              <a:cs typeface="+mn-lt"/>
            </a:endParaRPr>
          </a:p>
          <a:p>
            <a:pPr algn="just">
              <a:lnSpc>
                <a:spcPct val="120000"/>
              </a:lnSpc>
              <a:spcBef>
                <a:spcPts val="0"/>
              </a:spcBef>
              <a:buNone/>
            </a:pPr>
            <a:r>
              <a:rPr lang="pt-BR" sz="1300" b="1" dirty="0">
                <a:latin typeface="Georgia"/>
                <a:ea typeface="+mn-lt"/>
                <a:cs typeface="+mn-lt"/>
              </a:rPr>
              <a:t>Francisco Paulo de Almeida </a:t>
            </a:r>
            <a:endParaRPr lang="pt-BR" sz="1300" dirty="0">
              <a:latin typeface="Georgia"/>
            </a:endParaRPr>
          </a:p>
          <a:p>
            <a:pPr algn="just">
              <a:lnSpc>
                <a:spcPct val="120000"/>
              </a:lnSpc>
              <a:spcBef>
                <a:spcPts val="0"/>
              </a:spcBef>
              <a:buNone/>
            </a:pPr>
            <a:r>
              <a:rPr lang="pt-BR" sz="1300" dirty="0">
                <a:latin typeface="Georgia"/>
                <a:ea typeface="+mn-lt"/>
                <a:cs typeface="+mn-lt"/>
                <a:hlinkClick r:id="rId8"/>
              </a:rPr>
              <a:t>https://pt.wikipedia.org/wiki/Francisco_Paulo_de_Almeida</a:t>
            </a:r>
            <a:r>
              <a:rPr lang="pt-BR" sz="1300" dirty="0">
                <a:latin typeface="Georgia"/>
                <a:ea typeface="+mn-lt"/>
                <a:cs typeface="+mn-lt"/>
              </a:rPr>
              <a:t> </a:t>
            </a:r>
            <a:endParaRPr lang="pt-BR" sz="1300" dirty="0">
              <a:latin typeface="Georgia"/>
            </a:endParaRPr>
          </a:p>
          <a:p>
            <a:pPr algn="just">
              <a:lnSpc>
                <a:spcPct val="120000"/>
              </a:lnSpc>
              <a:spcBef>
                <a:spcPts val="0"/>
              </a:spcBef>
              <a:buNone/>
            </a:pPr>
            <a:r>
              <a:rPr lang="pt-BR" sz="1300" dirty="0">
                <a:latin typeface="Georgia"/>
                <a:ea typeface="+mn-lt"/>
                <a:cs typeface="+mn-lt"/>
                <a:hlinkClick r:id="rId9"/>
              </a:rPr>
              <a:t>https://pt.wikipedia.org/wiki/Pal%C3%A1cio_Amarelo</a:t>
            </a:r>
            <a:r>
              <a:rPr lang="pt-BR" sz="1300" dirty="0">
                <a:latin typeface="Georgia"/>
                <a:ea typeface="+mn-lt"/>
                <a:cs typeface="+mn-lt"/>
              </a:rPr>
              <a:t> </a:t>
            </a:r>
            <a:endParaRPr lang="pt-BR" sz="1300" dirty="0">
              <a:latin typeface="Georgia"/>
            </a:endParaRPr>
          </a:p>
          <a:p>
            <a:pPr algn="just">
              <a:lnSpc>
                <a:spcPct val="120000"/>
              </a:lnSpc>
              <a:spcBef>
                <a:spcPts val="0"/>
              </a:spcBef>
              <a:buNone/>
            </a:pPr>
            <a:r>
              <a:rPr lang="pt-BR" sz="1300" dirty="0">
                <a:latin typeface="Georgia"/>
                <a:ea typeface="+mn-lt"/>
                <a:cs typeface="+mn-lt"/>
                <a:hlinkClick r:id="rId10"/>
              </a:rPr>
              <a:t>https://www.bbc.com/portuguese/brasil-44792271</a:t>
            </a:r>
            <a:r>
              <a:rPr lang="pt-BR" sz="1300" dirty="0">
                <a:latin typeface="Georgia"/>
                <a:ea typeface="+mn-lt"/>
                <a:cs typeface="+mn-lt"/>
              </a:rPr>
              <a:t> </a:t>
            </a:r>
          </a:p>
          <a:p>
            <a:pPr algn="just">
              <a:lnSpc>
                <a:spcPct val="120000"/>
              </a:lnSpc>
              <a:spcBef>
                <a:spcPts val="0"/>
              </a:spcBef>
              <a:buNone/>
            </a:pPr>
            <a:endParaRPr lang="pt-BR" sz="1300" dirty="0">
              <a:latin typeface="Georgia"/>
              <a:ea typeface="+mn-lt"/>
              <a:cs typeface="+mn-lt"/>
            </a:endParaRPr>
          </a:p>
          <a:p>
            <a:pPr algn="just">
              <a:lnSpc>
                <a:spcPct val="120000"/>
              </a:lnSpc>
              <a:spcBef>
                <a:spcPts val="0"/>
              </a:spcBef>
              <a:buNone/>
            </a:pPr>
            <a:r>
              <a:rPr lang="pt-BR" sz="1300" b="1" dirty="0">
                <a:latin typeface="Georgia"/>
                <a:ea typeface="+mn-lt"/>
                <a:cs typeface="+mn-lt"/>
              </a:rPr>
              <a:t>Cândido da Fonseca Galvão </a:t>
            </a:r>
            <a:endParaRPr lang="pt-BR" sz="1300" dirty="0">
              <a:latin typeface="Georgia"/>
            </a:endParaRPr>
          </a:p>
          <a:p>
            <a:pPr algn="just">
              <a:lnSpc>
                <a:spcPct val="120000"/>
              </a:lnSpc>
              <a:spcBef>
                <a:spcPts val="0"/>
              </a:spcBef>
              <a:buNone/>
            </a:pPr>
            <a:r>
              <a:rPr lang="pt-BR" sz="1300" dirty="0">
                <a:latin typeface="Georgia"/>
                <a:ea typeface="+mn-lt"/>
                <a:cs typeface="+mn-lt"/>
                <a:hlinkClick r:id="rId11"/>
              </a:rPr>
              <a:t>https://nigerianostalgia.tumblr.com/post/99161207592/fylatinamericanhistory-c%C3%A2ndido-da-fonseca</a:t>
            </a:r>
            <a:r>
              <a:rPr lang="pt-BR" sz="1300" dirty="0">
                <a:latin typeface="Georgia"/>
                <a:ea typeface="+mn-lt"/>
                <a:cs typeface="+mn-lt"/>
              </a:rPr>
              <a:t> </a:t>
            </a:r>
            <a:endParaRPr lang="pt-BR" sz="1300" dirty="0">
              <a:latin typeface="Georgia"/>
            </a:endParaRPr>
          </a:p>
          <a:p>
            <a:pPr algn="just">
              <a:lnSpc>
                <a:spcPct val="120000"/>
              </a:lnSpc>
              <a:spcBef>
                <a:spcPts val="0"/>
              </a:spcBef>
              <a:buNone/>
            </a:pPr>
            <a:r>
              <a:rPr lang="pt-BR" sz="1300" dirty="0">
                <a:latin typeface="Georgia"/>
                <a:ea typeface="+mn-lt"/>
                <a:cs typeface="+mn-lt"/>
                <a:hlinkClick r:id="rId12"/>
              </a:rPr>
              <a:t>https://en.wikipedia.org/wiki/C%C3%A2ndido_da_Fonseca_Galv%C3%A3o</a:t>
            </a:r>
            <a:r>
              <a:rPr lang="pt-BR" sz="1300" dirty="0">
                <a:latin typeface="Georgia"/>
                <a:ea typeface="+mn-lt"/>
                <a:cs typeface="+mn-lt"/>
              </a:rPr>
              <a:t> </a:t>
            </a:r>
            <a:endParaRPr lang="pt-BR" sz="1300" dirty="0">
              <a:latin typeface="Georgia"/>
            </a:endParaRPr>
          </a:p>
          <a:p>
            <a:pPr algn="just">
              <a:lnSpc>
                <a:spcPct val="120000"/>
              </a:lnSpc>
              <a:spcBef>
                <a:spcPts val="0"/>
              </a:spcBef>
              <a:buNone/>
            </a:pPr>
            <a:r>
              <a:rPr lang="pt-BR" sz="1300" dirty="0">
                <a:latin typeface="Georgia"/>
                <a:ea typeface="+mn-lt"/>
                <a:cs typeface="+mn-lt"/>
                <a:hlinkClick r:id="rId13"/>
              </a:rPr>
              <a:t>https://en.wikipedia.org/wiki/Abiodun_(Oyo_ruler)</a:t>
            </a:r>
            <a:r>
              <a:rPr lang="pt-BR" sz="1300" dirty="0">
                <a:latin typeface="Georgia"/>
                <a:ea typeface="+mn-lt"/>
                <a:cs typeface="+mn-lt"/>
              </a:rPr>
              <a:t> </a:t>
            </a:r>
            <a:endParaRPr lang="pt-BR" sz="1300" dirty="0">
              <a:latin typeface="Georgia"/>
            </a:endParaRPr>
          </a:p>
          <a:p>
            <a:pPr algn="just">
              <a:lnSpc>
                <a:spcPct val="120000"/>
              </a:lnSpc>
              <a:spcBef>
                <a:spcPts val="0"/>
              </a:spcBef>
              <a:buNone/>
            </a:pPr>
            <a:r>
              <a:rPr lang="pt-BR" sz="1300" dirty="0">
                <a:latin typeface="Georgia"/>
                <a:ea typeface="+mn-lt"/>
                <a:cs typeface="+mn-lt"/>
                <a:hlinkClick r:id="rId14"/>
              </a:rPr>
              <a:t>https://pt.wikipedia.org/wiki/C%C3%A2ndido_da_Fonseca_Galv%C3%A3o</a:t>
            </a:r>
            <a:r>
              <a:rPr lang="pt-BR" sz="1300" dirty="0">
                <a:latin typeface="Georgia"/>
                <a:ea typeface="+mn-lt"/>
                <a:cs typeface="+mn-lt"/>
              </a:rPr>
              <a:t> </a:t>
            </a:r>
            <a:endParaRPr lang="pt-BR" sz="1300" dirty="0">
              <a:latin typeface="Georgia"/>
            </a:endParaRPr>
          </a:p>
          <a:p>
            <a:pPr algn="just">
              <a:lnSpc>
                <a:spcPct val="120000"/>
              </a:lnSpc>
              <a:spcBef>
                <a:spcPts val="0"/>
              </a:spcBef>
              <a:buNone/>
            </a:pPr>
            <a:r>
              <a:rPr lang="pt-BR" sz="1300" dirty="0">
                <a:latin typeface="Georgia"/>
                <a:ea typeface="+mn-lt"/>
                <a:cs typeface="+mn-lt"/>
                <a:hlinkClick r:id="rId15"/>
              </a:rPr>
              <a:t>https://pt.wikipedia.org/wiki/Imp%C3%A9rio_de_Oi%C3%B3</a:t>
            </a:r>
            <a:r>
              <a:rPr lang="pt-BR" sz="1300" dirty="0">
                <a:latin typeface="Georgia"/>
                <a:ea typeface="+mn-lt"/>
                <a:cs typeface="+mn-lt"/>
              </a:rPr>
              <a:t> </a:t>
            </a:r>
            <a:endParaRPr lang="pt-BR" sz="1300" dirty="0">
              <a:latin typeface="Georgia"/>
            </a:endParaRPr>
          </a:p>
          <a:p>
            <a:pPr algn="just">
              <a:lnSpc>
                <a:spcPct val="120000"/>
              </a:lnSpc>
              <a:spcBef>
                <a:spcPts val="0"/>
              </a:spcBef>
              <a:buNone/>
            </a:pPr>
            <a:r>
              <a:rPr lang="pt-BR" sz="1300" dirty="0">
                <a:latin typeface="Georgia"/>
                <a:ea typeface="+mn-lt"/>
                <a:cs typeface="+mn-lt"/>
                <a:hlinkClick r:id="rId16"/>
              </a:rPr>
              <a:t>https://www1.folha.uol.com.br/fol/brasil500/zumbi_32.htm</a:t>
            </a:r>
            <a:r>
              <a:rPr lang="pt-BR" sz="1300" dirty="0">
                <a:latin typeface="Georgia"/>
                <a:ea typeface="+mn-lt"/>
                <a:cs typeface="+mn-lt"/>
              </a:rPr>
              <a:t> </a:t>
            </a:r>
            <a:endParaRPr lang="pt-BR" sz="1300" dirty="0">
              <a:latin typeface="Georgia"/>
            </a:endParaRPr>
          </a:p>
        </p:txBody>
      </p:sp>
    </p:spTree>
    <p:extLst>
      <p:ext uri="{BB962C8B-B14F-4D97-AF65-F5344CB8AC3E}">
        <p14:creationId xmlns:p14="http://schemas.microsoft.com/office/powerpoint/2010/main" val="178277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EEBCE4-AF72-45D0-A91D-7D99AE27295B}"/>
              </a:ext>
            </a:extLst>
          </p:cNvPr>
          <p:cNvSpPr>
            <a:spLocks noGrp="1"/>
          </p:cNvSpPr>
          <p:nvPr>
            <p:ph type="title"/>
          </p:nvPr>
        </p:nvSpPr>
        <p:spPr/>
        <p:txBody>
          <a:bodyPr>
            <a:normAutofit/>
          </a:bodyPr>
          <a:lstStyle/>
          <a:p>
            <a:r>
              <a:rPr lang="pt-BR" sz="3500" b="1" dirty="0">
                <a:latin typeface="Georgia"/>
                <a:cs typeface="Calibri Light"/>
              </a:rPr>
              <a:t>Referências</a:t>
            </a:r>
            <a:endParaRPr lang="pt-BR" sz="3500" dirty="0">
              <a:latin typeface="Georgia"/>
            </a:endParaRPr>
          </a:p>
        </p:txBody>
      </p:sp>
      <p:sp>
        <p:nvSpPr>
          <p:cNvPr id="3" name="Espaço Reservado para Conteúdo 2">
            <a:extLst>
              <a:ext uri="{FF2B5EF4-FFF2-40B4-BE49-F238E27FC236}">
                <a16:creationId xmlns:a16="http://schemas.microsoft.com/office/drawing/2014/main" id="{C71E59D7-D861-4B44-B07A-715AD66CC070}"/>
              </a:ext>
            </a:extLst>
          </p:cNvPr>
          <p:cNvSpPr>
            <a:spLocks noGrp="1"/>
          </p:cNvSpPr>
          <p:nvPr>
            <p:ph idx="1"/>
          </p:nvPr>
        </p:nvSpPr>
        <p:spPr>
          <a:xfrm>
            <a:off x="838200" y="1768116"/>
            <a:ext cx="10515600" cy="4351338"/>
          </a:xfrm>
        </p:spPr>
        <p:txBody>
          <a:bodyPr vert="horz" lIns="91440" tIns="45720" rIns="91440" bIns="45720" rtlCol="0" anchor="t">
            <a:noAutofit/>
          </a:bodyPr>
          <a:lstStyle/>
          <a:p>
            <a:pPr algn="just">
              <a:lnSpc>
                <a:spcPct val="100000"/>
              </a:lnSpc>
              <a:spcBef>
                <a:spcPts val="0"/>
              </a:spcBef>
              <a:buNone/>
            </a:pPr>
            <a:r>
              <a:rPr lang="pt-BR" sz="1100" b="1">
                <a:latin typeface="Georgia"/>
                <a:ea typeface="+mn-lt"/>
                <a:cs typeface="+mn-lt"/>
              </a:rPr>
              <a:t>Jovita Feitosa </a:t>
            </a:r>
            <a:endParaRPr lang="pt-BR" sz="1100">
              <a:latin typeface="Georgia"/>
            </a:endParaRPr>
          </a:p>
          <a:p>
            <a:pPr algn="just">
              <a:lnSpc>
                <a:spcPct val="100000"/>
              </a:lnSpc>
              <a:spcBef>
                <a:spcPts val="0"/>
              </a:spcBef>
              <a:buNone/>
            </a:pPr>
            <a:r>
              <a:rPr lang="pt-BR" sz="1100" dirty="0">
                <a:latin typeface="Georgia"/>
                <a:ea typeface="+mn-lt"/>
                <a:cs typeface="+mn-lt"/>
                <a:hlinkClick r:id="rId2"/>
              </a:rPr>
              <a:t>https://pt.wikipedia.org/wiki/Jovita_Feitosa</a:t>
            </a:r>
            <a:r>
              <a:rPr lang="pt-BR" sz="1100" dirty="0">
                <a:latin typeface="Georgia"/>
                <a:ea typeface="+mn-lt"/>
                <a:cs typeface="+mn-lt"/>
              </a:rPr>
              <a:t> </a:t>
            </a:r>
            <a:endParaRPr lang="pt-BR" sz="1100">
              <a:latin typeface="Georgia"/>
            </a:endParaRPr>
          </a:p>
          <a:p>
            <a:pPr algn="just">
              <a:lnSpc>
                <a:spcPct val="100000"/>
              </a:lnSpc>
              <a:spcBef>
                <a:spcPts val="0"/>
              </a:spcBef>
              <a:buNone/>
            </a:pPr>
            <a:r>
              <a:rPr lang="pt-BR" sz="1100" dirty="0">
                <a:latin typeface="Georgia"/>
                <a:ea typeface="+mn-lt"/>
                <a:cs typeface="+mn-lt"/>
                <a:hlinkClick r:id="rId3"/>
              </a:rPr>
              <a:t>https://www.youtube.com/watch?v=z7yTGSGyQmc&amp;ab_channel=Historizando</a:t>
            </a:r>
            <a:r>
              <a:rPr lang="pt-BR" sz="1100" dirty="0">
                <a:latin typeface="Georgia"/>
                <a:ea typeface="+mn-lt"/>
                <a:cs typeface="+mn-lt"/>
              </a:rPr>
              <a:t> </a:t>
            </a:r>
            <a:endParaRPr lang="pt-BR" sz="1100">
              <a:latin typeface="Georgia"/>
              <a:cs typeface="Calibri" panose="020F0502020204030204"/>
            </a:endParaRPr>
          </a:p>
          <a:p>
            <a:pPr algn="just">
              <a:lnSpc>
                <a:spcPct val="100000"/>
              </a:lnSpc>
              <a:spcBef>
                <a:spcPts val="0"/>
              </a:spcBef>
              <a:buNone/>
            </a:pPr>
            <a:endParaRPr lang="pt-BR" sz="1100" dirty="0">
              <a:latin typeface="Georgia"/>
              <a:ea typeface="+mn-lt"/>
              <a:cs typeface="+mn-lt"/>
            </a:endParaRPr>
          </a:p>
          <a:p>
            <a:pPr algn="just">
              <a:lnSpc>
                <a:spcPct val="100000"/>
              </a:lnSpc>
              <a:spcBef>
                <a:spcPts val="0"/>
              </a:spcBef>
              <a:buNone/>
            </a:pPr>
            <a:r>
              <a:rPr lang="pt-BR" sz="1100" b="1">
                <a:latin typeface="Georgia"/>
                <a:ea typeface="+mn-lt"/>
                <a:cs typeface="+mn-lt"/>
              </a:rPr>
              <a:t>Luiz Gama </a:t>
            </a:r>
            <a:endParaRPr lang="pt-BR" sz="1100">
              <a:latin typeface="Georgia"/>
            </a:endParaRPr>
          </a:p>
          <a:p>
            <a:pPr algn="just">
              <a:lnSpc>
                <a:spcPct val="100000"/>
              </a:lnSpc>
              <a:spcBef>
                <a:spcPts val="0"/>
              </a:spcBef>
              <a:buNone/>
            </a:pPr>
            <a:r>
              <a:rPr lang="pt-BR" sz="1100" dirty="0">
                <a:latin typeface="Georgia"/>
                <a:ea typeface="+mn-lt"/>
                <a:cs typeface="+mn-lt"/>
                <a:hlinkClick r:id="rId4"/>
              </a:rPr>
              <a:t>https://estadodaarte.estadao.com.br/luiz-gama-heroi-liberdade/</a:t>
            </a:r>
            <a:r>
              <a:rPr lang="pt-BR" sz="1100" dirty="0">
                <a:latin typeface="Georgia"/>
                <a:ea typeface="+mn-lt"/>
                <a:cs typeface="+mn-lt"/>
              </a:rPr>
              <a:t> </a:t>
            </a:r>
            <a:endParaRPr lang="pt-BR" sz="1100">
              <a:latin typeface="Georgia"/>
            </a:endParaRPr>
          </a:p>
          <a:p>
            <a:pPr algn="just">
              <a:lnSpc>
                <a:spcPct val="100000"/>
              </a:lnSpc>
              <a:spcBef>
                <a:spcPts val="0"/>
              </a:spcBef>
              <a:buNone/>
            </a:pPr>
            <a:r>
              <a:rPr lang="pt-BR" sz="1100" dirty="0">
                <a:latin typeface="Georgia"/>
                <a:ea typeface="+mn-lt"/>
                <a:cs typeface="+mn-lt"/>
                <a:hlinkClick r:id="rId5"/>
              </a:rPr>
              <a:t>https://pt.wikipedia.org/wiki/Lu%C3%ADs_Gama</a:t>
            </a:r>
            <a:r>
              <a:rPr lang="pt-BR" sz="1100" dirty="0">
                <a:latin typeface="Georgia"/>
                <a:ea typeface="+mn-lt"/>
                <a:cs typeface="+mn-lt"/>
              </a:rPr>
              <a:t> </a:t>
            </a:r>
            <a:endParaRPr lang="pt-BR" sz="1100">
              <a:latin typeface="Georgia"/>
            </a:endParaRPr>
          </a:p>
          <a:p>
            <a:pPr algn="just">
              <a:lnSpc>
                <a:spcPct val="100000"/>
              </a:lnSpc>
              <a:spcBef>
                <a:spcPts val="0"/>
              </a:spcBef>
              <a:buNone/>
            </a:pPr>
            <a:r>
              <a:rPr lang="pt-BR" sz="1100" dirty="0">
                <a:latin typeface="Georgia"/>
                <a:ea typeface="+mn-lt"/>
                <a:cs typeface="+mn-lt"/>
                <a:hlinkClick r:id="rId6"/>
              </a:rPr>
              <a:t>https://pt.wikipedia.org/wiki/Lu%C3%ADsa_Mahin</a:t>
            </a:r>
            <a:r>
              <a:rPr lang="pt-BR" sz="1100" dirty="0">
                <a:latin typeface="Georgia"/>
                <a:ea typeface="+mn-lt"/>
                <a:cs typeface="+mn-lt"/>
              </a:rPr>
              <a:t> </a:t>
            </a:r>
            <a:endParaRPr lang="en-US" sz="1100">
              <a:latin typeface="Georgia"/>
              <a:ea typeface="+mn-lt"/>
              <a:cs typeface="+mn-lt"/>
            </a:endParaRPr>
          </a:p>
          <a:p>
            <a:pPr algn="just">
              <a:lnSpc>
                <a:spcPct val="100000"/>
              </a:lnSpc>
              <a:spcBef>
                <a:spcPts val="0"/>
              </a:spcBef>
              <a:buNone/>
            </a:pPr>
            <a:endParaRPr lang="pt-BR" sz="1100" b="1" dirty="0">
              <a:latin typeface="Georgia"/>
              <a:ea typeface="+mn-lt"/>
              <a:cs typeface="+mn-lt"/>
            </a:endParaRPr>
          </a:p>
          <a:p>
            <a:pPr algn="just">
              <a:lnSpc>
                <a:spcPct val="100000"/>
              </a:lnSpc>
              <a:spcBef>
                <a:spcPts val="0"/>
              </a:spcBef>
              <a:buNone/>
            </a:pPr>
            <a:r>
              <a:rPr lang="pt-BR" sz="1100" b="1">
                <a:latin typeface="Georgia"/>
                <a:ea typeface="+mn-lt"/>
                <a:cs typeface="+mn-lt"/>
              </a:rPr>
              <a:t>Leolinda Daltro </a:t>
            </a:r>
            <a:endParaRPr lang="en-US" sz="1100">
              <a:latin typeface="Georgia"/>
              <a:ea typeface="+mn-lt"/>
              <a:cs typeface="+mn-lt"/>
            </a:endParaRPr>
          </a:p>
          <a:p>
            <a:pPr algn="just">
              <a:lnSpc>
                <a:spcPct val="100000"/>
              </a:lnSpc>
              <a:spcBef>
                <a:spcPts val="0"/>
              </a:spcBef>
              <a:buNone/>
            </a:pPr>
            <a:r>
              <a:rPr lang="pt-BR" sz="1100" dirty="0">
                <a:latin typeface="Georgia"/>
                <a:ea typeface="+mn-lt"/>
                <a:cs typeface="+mn-lt"/>
                <a:hlinkClick r:id="rId7"/>
              </a:rPr>
              <a:t>https://pt.wikipedia.org/wiki/Leolinda_Daltro</a:t>
            </a:r>
            <a:r>
              <a:rPr lang="pt-BR" sz="1100" dirty="0">
                <a:latin typeface="Georgia"/>
                <a:ea typeface="+mn-lt"/>
                <a:cs typeface="+mn-lt"/>
              </a:rPr>
              <a:t> </a:t>
            </a:r>
            <a:endParaRPr lang="pt-BR" sz="1100">
              <a:latin typeface="Georgia"/>
            </a:endParaRPr>
          </a:p>
          <a:p>
            <a:pPr algn="just">
              <a:lnSpc>
                <a:spcPct val="100000"/>
              </a:lnSpc>
              <a:spcBef>
                <a:spcPts val="0"/>
              </a:spcBef>
              <a:buNone/>
            </a:pPr>
            <a:r>
              <a:rPr lang="pt-BR" sz="1100" dirty="0">
                <a:latin typeface="Georgia"/>
                <a:ea typeface="+mn-lt"/>
                <a:cs typeface="+mn-lt"/>
                <a:hlinkClick r:id="rId8"/>
              </a:rPr>
              <a:t>https://noticias.uol.com.br/politica/ultimas-noticias/2016/11/28/sabia-que-o-brasil-ja-teve-um-partido-feminista-e-faz-mais-de-um-seculo.htm</a:t>
            </a:r>
            <a:r>
              <a:rPr lang="pt-BR" sz="1100" dirty="0">
                <a:latin typeface="Georgia"/>
                <a:ea typeface="+mn-lt"/>
                <a:cs typeface="+mn-lt"/>
              </a:rPr>
              <a:t> </a:t>
            </a:r>
            <a:endParaRPr lang="pt-BR" sz="1100">
              <a:latin typeface="Georgia"/>
            </a:endParaRPr>
          </a:p>
          <a:p>
            <a:pPr algn="just">
              <a:lnSpc>
                <a:spcPct val="100000"/>
              </a:lnSpc>
              <a:spcBef>
                <a:spcPts val="0"/>
              </a:spcBef>
              <a:buNone/>
            </a:pPr>
            <a:r>
              <a:rPr lang="pt-BR" sz="1100" dirty="0">
                <a:latin typeface="Georgia"/>
                <a:ea typeface="+mn-lt"/>
                <a:cs typeface="+mn-lt"/>
                <a:hlinkClick r:id="rId9"/>
              </a:rPr>
              <a:t>https://www.huffpostbrasil.com/2018/02/24/quem-foi-leolinda-figueiredo-daltro-que-ha-108-anos-fundou-o-partido-republicano-da-mulher_a_23370082/</a:t>
            </a:r>
            <a:r>
              <a:rPr lang="pt-BR" sz="1100" dirty="0">
                <a:latin typeface="Georgia"/>
                <a:ea typeface="+mn-lt"/>
                <a:cs typeface="+mn-lt"/>
              </a:rPr>
              <a:t> </a:t>
            </a:r>
            <a:endParaRPr lang="pt-BR" sz="1100">
              <a:latin typeface="Georgia"/>
            </a:endParaRPr>
          </a:p>
          <a:p>
            <a:pPr algn="just">
              <a:lnSpc>
                <a:spcPct val="100000"/>
              </a:lnSpc>
              <a:spcBef>
                <a:spcPts val="0"/>
              </a:spcBef>
              <a:buNone/>
            </a:pPr>
            <a:r>
              <a:rPr lang="pt-BR" sz="1100" dirty="0">
                <a:latin typeface="Georgia"/>
                <a:ea typeface="+mn-lt"/>
                <a:cs typeface="+mn-lt"/>
                <a:hlinkClick r:id="rId10"/>
              </a:rPr>
              <a:t>https://www.xapuri.info/universo-feminino/leolinda-daltro/</a:t>
            </a:r>
            <a:r>
              <a:rPr lang="pt-BR" sz="1100" dirty="0">
                <a:latin typeface="Georgia"/>
                <a:ea typeface="+mn-lt"/>
                <a:cs typeface="+mn-lt"/>
              </a:rPr>
              <a:t> </a:t>
            </a:r>
          </a:p>
          <a:p>
            <a:pPr algn="just">
              <a:lnSpc>
                <a:spcPct val="100000"/>
              </a:lnSpc>
              <a:spcBef>
                <a:spcPts val="0"/>
              </a:spcBef>
              <a:buNone/>
            </a:pPr>
            <a:endParaRPr lang="pt-BR" sz="1100" b="1" dirty="0">
              <a:latin typeface="Georgia"/>
              <a:ea typeface="+mn-lt"/>
              <a:cs typeface="+mn-lt"/>
            </a:endParaRPr>
          </a:p>
          <a:p>
            <a:pPr algn="just">
              <a:lnSpc>
                <a:spcPct val="100000"/>
              </a:lnSpc>
              <a:spcBef>
                <a:spcPts val="0"/>
              </a:spcBef>
              <a:buNone/>
            </a:pPr>
            <a:r>
              <a:rPr lang="pt-BR" sz="1100" b="1">
                <a:latin typeface="Georgia"/>
                <a:ea typeface="+mn-lt"/>
                <a:cs typeface="+mn-lt"/>
              </a:rPr>
              <a:t>Outros </a:t>
            </a:r>
            <a:endParaRPr lang="pt-BR" sz="1100">
              <a:latin typeface="Georgia"/>
            </a:endParaRPr>
          </a:p>
          <a:p>
            <a:pPr algn="just">
              <a:lnSpc>
                <a:spcPct val="100000"/>
              </a:lnSpc>
              <a:spcBef>
                <a:spcPts val="0"/>
              </a:spcBef>
              <a:buNone/>
            </a:pPr>
            <a:r>
              <a:rPr lang="pt-BR" sz="1100" dirty="0">
                <a:latin typeface="Georgia"/>
                <a:ea typeface="+mn-lt"/>
                <a:cs typeface="+mn-lt"/>
                <a:hlinkClick r:id="rId11"/>
              </a:rPr>
              <a:t>https://asminanahistoria-com.cdn.ampproject.org/c/s/asminanahistoria.com/2016/10/10/15-mulheres-brasileiras-que-deveriamos-ter-conhecido-na-escola/amp/</a:t>
            </a:r>
            <a:r>
              <a:rPr lang="pt-BR" sz="1100" dirty="0">
                <a:latin typeface="Georgia"/>
                <a:ea typeface="+mn-lt"/>
                <a:cs typeface="+mn-lt"/>
              </a:rPr>
              <a:t> </a:t>
            </a:r>
            <a:endParaRPr lang="pt-BR" sz="1100">
              <a:latin typeface="Georgia"/>
            </a:endParaRPr>
          </a:p>
          <a:p>
            <a:pPr algn="just">
              <a:lnSpc>
                <a:spcPct val="100000"/>
              </a:lnSpc>
              <a:spcBef>
                <a:spcPts val="0"/>
              </a:spcBef>
              <a:buNone/>
            </a:pPr>
            <a:r>
              <a:rPr lang="pt-BR" sz="1100" dirty="0">
                <a:latin typeface="Georgia"/>
                <a:ea typeface="+mn-lt"/>
                <a:cs typeface="+mn-lt"/>
                <a:hlinkClick r:id="rId12"/>
              </a:rPr>
              <a:t>https://historiasdopovonegro.wordpress.com/determinacao/resistencia-male/</a:t>
            </a:r>
            <a:r>
              <a:rPr lang="pt-BR" sz="1100" dirty="0">
                <a:latin typeface="Georgia"/>
                <a:ea typeface="+mn-lt"/>
                <a:cs typeface="+mn-lt"/>
              </a:rPr>
              <a:t> </a:t>
            </a:r>
            <a:endParaRPr lang="pt-BR" sz="1100">
              <a:latin typeface="Georgia"/>
            </a:endParaRPr>
          </a:p>
          <a:p>
            <a:pPr algn="just">
              <a:lnSpc>
                <a:spcPct val="100000"/>
              </a:lnSpc>
              <a:spcBef>
                <a:spcPts val="0"/>
              </a:spcBef>
              <a:buNone/>
            </a:pPr>
            <a:r>
              <a:rPr lang="pt-BR" sz="1100" dirty="0">
                <a:latin typeface="Georgia"/>
                <a:ea typeface="+mn-lt"/>
                <a:cs typeface="+mn-lt"/>
                <a:hlinkClick r:id="rId13"/>
              </a:rPr>
              <a:t>https://en.wikipedia.org/wiki/Pacifico_Licutan</a:t>
            </a:r>
            <a:endParaRPr lang="pt-BR" sz="1100">
              <a:latin typeface="Georgia"/>
            </a:endParaRPr>
          </a:p>
          <a:p>
            <a:pPr algn="just">
              <a:lnSpc>
                <a:spcPct val="100000"/>
              </a:lnSpc>
              <a:spcBef>
                <a:spcPts val="0"/>
              </a:spcBef>
              <a:buNone/>
            </a:pPr>
            <a:r>
              <a:rPr lang="pt-BR" sz="1100" dirty="0">
                <a:latin typeface="Georgia"/>
                <a:ea typeface="+mn-lt"/>
                <a:cs typeface="+mn-lt"/>
                <a:hlinkClick r:id="rId14"/>
              </a:rPr>
              <a:t>https://mundoeducacao.uol.com.br/historiadobrasil/revolta-males.htm</a:t>
            </a:r>
            <a:r>
              <a:rPr lang="pt-BR" sz="1100" dirty="0">
                <a:latin typeface="Georgia"/>
                <a:ea typeface="+mn-lt"/>
                <a:cs typeface="+mn-lt"/>
              </a:rPr>
              <a:t> </a:t>
            </a:r>
            <a:endParaRPr lang="pt-BR" sz="1100">
              <a:latin typeface="Georgia"/>
            </a:endParaRPr>
          </a:p>
          <a:p>
            <a:pPr algn="just">
              <a:lnSpc>
                <a:spcPct val="100000"/>
              </a:lnSpc>
              <a:spcBef>
                <a:spcPts val="0"/>
              </a:spcBef>
              <a:buNone/>
            </a:pPr>
            <a:r>
              <a:rPr lang="pt-BR" sz="1100" dirty="0">
                <a:latin typeface="Georgia"/>
                <a:ea typeface="+mn-lt"/>
                <a:cs typeface="+mn-lt"/>
                <a:hlinkClick r:id="rId15"/>
              </a:rPr>
              <a:t>https://pt.wikipedia.org/wiki/Revolta_dos_Mal%C3%AAs</a:t>
            </a:r>
            <a:endParaRPr lang="pt-BR" sz="1100">
              <a:latin typeface="Georgia"/>
            </a:endParaRPr>
          </a:p>
          <a:p>
            <a:pPr algn="just">
              <a:lnSpc>
                <a:spcPct val="100000"/>
              </a:lnSpc>
              <a:spcBef>
                <a:spcPts val="0"/>
              </a:spcBef>
              <a:buNone/>
            </a:pPr>
            <a:r>
              <a:rPr lang="pt-BR" sz="1100" dirty="0">
                <a:latin typeface="Georgia"/>
                <a:ea typeface="+mn-lt"/>
                <a:cs typeface="+mn-lt"/>
                <a:hlinkClick r:id="rId16"/>
              </a:rPr>
              <a:t>https://pt.wikipedia.org/wiki/Maria_Benedita_Bormann</a:t>
            </a:r>
            <a:r>
              <a:rPr lang="pt-BR" sz="1100" dirty="0">
                <a:latin typeface="Georgia"/>
                <a:ea typeface="+mn-lt"/>
                <a:cs typeface="+mn-lt"/>
              </a:rPr>
              <a:t> </a:t>
            </a:r>
            <a:endParaRPr lang="pt-BR" sz="1100">
              <a:latin typeface="Georgia"/>
            </a:endParaRPr>
          </a:p>
          <a:p>
            <a:pPr algn="just">
              <a:lnSpc>
                <a:spcPct val="100000"/>
              </a:lnSpc>
              <a:spcBef>
                <a:spcPts val="0"/>
              </a:spcBef>
              <a:buNone/>
            </a:pPr>
            <a:r>
              <a:rPr lang="pt-BR" sz="1100" dirty="0">
                <a:latin typeface="Georgia"/>
                <a:ea typeface="+mn-lt"/>
                <a:cs typeface="+mn-lt"/>
                <a:hlinkClick r:id="rId17"/>
              </a:rPr>
              <a:t>https://pt.wikipedia.org/wiki/Jos%C3%A9_Bernardino_Bormann</a:t>
            </a:r>
            <a:endParaRPr lang="pt-BR" sz="1100">
              <a:latin typeface="Georgia"/>
            </a:endParaRPr>
          </a:p>
          <a:p>
            <a:pPr algn="just">
              <a:lnSpc>
                <a:spcPct val="100000"/>
              </a:lnSpc>
              <a:spcBef>
                <a:spcPts val="0"/>
              </a:spcBef>
              <a:buNone/>
            </a:pPr>
            <a:r>
              <a:rPr lang="pt-BR" sz="1100" dirty="0">
                <a:latin typeface="Georgia"/>
                <a:ea typeface="+mn-lt"/>
                <a:cs typeface="+mn-lt"/>
                <a:hlinkClick r:id="rId18"/>
              </a:rPr>
              <a:t>http://www.fecilcam.br/revista/index.php/educacaoelinguagens/article/viewFile/673/409</a:t>
            </a:r>
            <a:r>
              <a:rPr lang="pt-BR" sz="1100" dirty="0">
                <a:latin typeface="Georgia"/>
                <a:ea typeface="+mn-lt"/>
                <a:cs typeface="+mn-lt"/>
              </a:rPr>
              <a:t> </a:t>
            </a:r>
            <a:endParaRPr lang="en-US" sz="1100" dirty="0">
              <a:cs typeface="Calibri" panose="020F0502020204030204"/>
            </a:endParaRPr>
          </a:p>
        </p:txBody>
      </p:sp>
    </p:spTree>
    <p:extLst>
      <p:ext uri="{BB962C8B-B14F-4D97-AF65-F5344CB8AC3E}">
        <p14:creationId xmlns:p14="http://schemas.microsoft.com/office/powerpoint/2010/main" val="101964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smtClean="0">
                <a:latin typeface="Georgia" panose="02040502050405020303" pitchFamily="18" charset="0"/>
              </a:rPr>
              <a:t>Como jogar?</a:t>
            </a:r>
            <a:br>
              <a:rPr lang="pt-BR" b="1" dirty="0" smtClean="0">
                <a:latin typeface="Georgia" panose="02040502050405020303" pitchFamily="18" charset="0"/>
              </a:rPr>
            </a:br>
            <a:r>
              <a:rPr lang="pt-BR" sz="2800" dirty="0" smtClean="0">
                <a:latin typeface="Georgia" panose="02040502050405020303" pitchFamily="18" charset="0"/>
              </a:rPr>
              <a:t>Instruções</a:t>
            </a:r>
            <a:endParaRPr lang="pt-BR" sz="2800" dirty="0">
              <a:latin typeface="Georgia" panose="02040502050405020303" pitchFamily="18" charset="0"/>
            </a:endParaRPr>
          </a:p>
        </p:txBody>
      </p:sp>
      <p:sp>
        <p:nvSpPr>
          <p:cNvPr id="3" name="Espaço Reservado para Conteúdo 2"/>
          <p:cNvSpPr>
            <a:spLocks noGrp="1"/>
          </p:cNvSpPr>
          <p:nvPr>
            <p:ph idx="1"/>
          </p:nvPr>
        </p:nvSpPr>
        <p:spPr>
          <a:xfrm>
            <a:off x="838200" y="1690688"/>
            <a:ext cx="10515600" cy="4814615"/>
          </a:xfrm>
        </p:spPr>
        <p:txBody>
          <a:bodyPr/>
          <a:lstStyle/>
          <a:p>
            <a:r>
              <a:rPr lang="pt-BR" dirty="0" smtClean="0"/>
              <a:t>Abra o PowerPoint no modo “Apresentação em Slides”</a:t>
            </a:r>
          </a:p>
          <a:p>
            <a:endParaRPr lang="pt-BR" dirty="0"/>
          </a:p>
          <a:p>
            <a:r>
              <a:rPr lang="pt-BR" dirty="0" smtClean="0"/>
              <a:t>Clique nos </a:t>
            </a:r>
            <a:r>
              <a:rPr lang="pt-BR" dirty="0" err="1" smtClean="0"/>
              <a:t>cards</a:t>
            </a:r>
            <a:r>
              <a:rPr lang="pt-BR" dirty="0" smtClean="0"/>
              <a:t> pretos para descobrir qual personagem ou descrição está por detrás</a:t>
            </a:r>
          </a:p>
          <a:p>
            <a:endParaRPr lang="pt-BR" dirty="0"/>
          </a:p>
          <a:p>
            <a:r>
              <a:rPr lang="pt-BR" dirty="0" smtClean="0"/>
              <a:t>Caso você não tenha acertado o par clique novamente para cobrir o </a:t>
            </a:r>
            <a:r>
              <a:rPr lang="pt-BR" dirty="0" err="1" smtClean="0"/>
              <a:t>card</a:t>
            </a:r>
            <a:r>
              <a:rPr lang="pt-BR" dirty="0" smtClean="0"/>
              <a:t> e continue o jogo</a:t>
            </a:r>
          </a:p>
          <a:p>
            <a:endParaRPr lang="pt-BR" dirty="0"/>
          </a:p>
          <a:p>
            <a:r>
              <a:rPr lang="pt-BR" dirty="0" smtClean="0"/>
              <a:t>Caso você tenha acertado o par clique na estrela para deixar marcada a combinação correta</a:t>
            </a:r>
            <a:endParaRPr lang="pt-BR" dirty="0"/>
          </a:p>
        </p:txBody>
      </p:sp>
    </p:spTree>
    <p:extLst>
      <p:ext uri="{BB962C8B-B14F-4D97-AF65-F5344CB8AC3E}">
        <p14:creationId xmlns:p14="http://schemas.microsoft.com/office/powerpoint/2010/main" val="1218216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ângulo: Cantos Arredondados 49">
            <a:extLst>
              <a:ext uri="{FF2B5EF4-FFF2-40B4-BE49-F238E27FC236}">
                <a16:creationId xmlns:a16="http://schemas.microsoft.com/office/drawing/2014/main" id="{672E23E3-F04E-4CCF-9909-44EA7595EE6A}"/>
              </a:ext>
            </a:extLst>
          </p:cNvPr>
          <p:cNvSpPr/>
          <p:nvPr/>
        </p:nvSpPr>
        <p:spPr>
          <a:xfrm>
            <a:off x="7949763" y="4634334"/>
            <a:ext cx="1999231" cy="16964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4400" b="1" dirty="0">
              <a:effectLst>
                <a:outerShdw blurRad="38100" dist="38100" dir="2700000" algn="tl">
                  <a:srgbClr val="000000">
                    <a:alpha val="43137"/>
                  </a:srgbClr>
                </a:outerShdw>
              </a:effectLst>
              <a:latin typeface="Arial Rounded MT Bold" panose="020F0704030504030204" pitchFamily="34" charset="0"/>
            </a:endParaRPr>
          </a:p>
        </p:txBody>
      </p:sp>
      <p:sp>
        <p:nvSpPr>
          <p:cNvPr id="47" name="Retângulo: Cantos Arredondados 46">
            <a:extLst>
              <a:ext uri="{FF2B5EF4-FFF2-40B4-BE49-F238E27FC236}">
                <a16:creationId xmlns:a16="http://schemas.microsoft.com/office/drawing/2014/main" id="{1538063F-43C8-42BF-8A4C-AD5315F2EBCA}"/>
              </a:ext>
            </a:extLst>
          </p:cNvPr>
          <p:cNvSpPr/>
          <p:nvPr/>
        </p:nvSpPr>
        <p:spPr>
          <a:xfrm>
            <a:off x="5548324" y="4619818"/>
            <a:ext cx="2060645" cy="17110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4400" b="1" dirty="0">
              <a:effectLst>
                <a:outerShdw blurRad="38100" dist="38100" dir="2700000" algn="tl">
                  <a:srgbClr val="000000">
                    <a:alpha val="43137"/>
                  </a:srgbClr>
                </a:outerShdw>
              </a:effectLst>
              <a:latin typeface="Arial Rounded MT Bold" panose="020F0704030504030204" pitchFamily="34" charset="0"/>
            </a:endParaRPr>
          </a:p>
        </p:txBody>
      </p:sp>
      <p:sp>
        <p:nvSpPr>
          <p:cNvPr id="44" name="Retângulo: Cantos Arredondados 43">
            <a:extLst>
              <a:ext uri="{FF2B5EF4-FFF2-40B4-BE49-F238E27FC236}">
                <a16:creationId xmlns:a16="http://schemas.microsoft.com/office/drawing/2014/main" id="{A52BBED9-C38C-4181-BD05-5173FF821B04}"/>
              </a:ext>
            </a:extLst>
          </p:cNvPr>
          <p:cNvSpPr/>
          <p:nvPr/>
        </p:nvSpPr>
        <p:spPr>
          <a:xfrm>
            <a:off x="3151387" y="4619819"/>
            <a:ext cx="2113572" cy="17147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4400" b="1" dirty="0">
              <a:effectLst>
                <a:outerShdw blurRad="38100" dist="38100" dir="2700000" algn="tl">
                  <a:srgbClr val="000000">
                    <a:alpha val="43137"/>
                  </a:srgbClr>
                </a:outerShdw>
              </a:effectLst>
              <a:latin typeface="Arial Rounded MT Bold" panose="020F0704030504030204" pitchFamily="34" charset="0"/>
            </a:endParaRPr>
          </a:p>
        </p:txBody>
      </p:sp>
      <p:sp>
        <p:nvSpPr>
          <p:cNvPr id="41" name="Retângulo: Cantos Arredondados 40">
            <a:extLst>
              <a:ext uri="{FF2B5EF4-FFF2-40B4-BE49-F238E27FC236}">
                <a16:creationId xmlns:a16="http://schemas.microsoft.com/office/drawing/2014/main" id="{C645F2DE-58C3-4647-9FBB-813C237F6DA2}"/>
              </a:ext>
            </a:extLst>
          </p:cNvPr>
          <p:cNvSpPr/>
          <p:nvPr/>
        </p:nvSpPr>
        <p:spPr>
          <a:xfrm>
            <a:off x="766868" y="4623523"/>
            <a:ext cx="2113573" cy="17110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4400" b="1" dirty="0">
              <a:effectLst>
                <a:outerShdw blurRad="38100" dist="38100" dir="2700000" algn="tl">
                  <a:srgbClr val="000000">
                    <a:alpha val="43137"/>
                  </a:srgbClr>
                </a:outerShdw>
              </a:effectLst>
              <a:latin typeface="Arial Rounded MT Bold" panose="020F0704030504030204" pitchFamily="34" charset="0"/>
            </a:endParaRPr>
          </a:p>
        </p:txBody>
      </p:sp>
      <p:sp>
        <p:nvSpPr>
          <p:cNvPr id="56" name="Retângulo: Cantos Arredondados 55">
            <a:extLst>
              <a:ext uri="{FF2B5EF4-FFF2-40B4-BE49-F238E27FC236}">
                <a16:creationId xmlns:a16="http://schemas.microsoft.com/office/drawing/2014/main" id="{B9F4AD44-8A0F-4F76-AEE9-D007E7E7395A}"/>
              </a:ext>
            </a:extLst>
          </p:cNvPr>
          <p:cNvSpPr/>
          <p:nvPr/>
        </p:nvSpPr>
        <p:spPr>
          <a:xfrm>
            <a:off x="7908466" y="2299635"/>
            <a:ext cx="1999231" cy="18236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4400" b="1" dirty="0">
              <a:effectLst>
                <a:outerShdw blurRad="38100" dist="38100" dir="2700000" algn="tl">
                  <a:srgbClr val="000000">
                    <a:alpha val="43137"/>
                  </a:srgbClr>
                </a:outerShdw>
              </a:effectLst>
              <a:latin typeface="Arial Rounded MT Bold" panose="020F0704030504030204" pitchFamily="34" charset="0"/>
            </a:endParaRPr>
          </a:p>
        </p:txBody>
      </p:sp>
      <p:sp>
        <p:nvSpPr>
          <p:cNvPr id="53" name="Retângulo: Cantos Arredondados 52">
            <a:extLst>
              <a:ext uri="{FF2B5EF4-FFF2-40B4-BE49-F238E27FC236}">
                <a16:creationId xmlns:a16="http://schemas.microsoft.com/office/drawing/2014/main" id="{90696568-D7DA-402B-BBB4-6EC8ACB64389}"/>
              </a:ext>
            </a:extLst>
          </p:cNvPr>
          <p:cNvSpPr/>
          <p:nvPr/>
        </p:nvSpPr>
        <p:spPr>
          <a:xfrm>
            <a:off x="5476366" y="2299635"/>
            <a:ext cx="2132603" cy="17764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4400" b="1" dirty="0">
              <a:effectLst>
                <a:outerShdw blurRad="38100" dist="38100" dir="2700000" algn="tl">
                  <a:srgbClr val="000000">
                    <a:alpha val="43137"/>
                  </a:srgbClr>
                </a:outerShdw>
              </a:effectLst>
              <a:latin typeface="Arial Rounded MT Bold" panose="020F0704030504030204" pitchFamily="34" charset="0"/>
            </a:endParaRPr>
          </a:p>
        </p:txBody>
      </p:sp>
      <p:sp>
        <p:nvSpPr>
          <p:cNvPr id="29" name="Retângulo: Cantos Arredondados 28">
            <a:extLst>
              <a:ext uri="{FF2B5EF4-FFF2-40B4-BE49-F238E27FC236}">
                <a16:creationId xmlns:a16="http://schemas.microsoft.com/office/drawing/2014/main" id="{C7F91117-E208-4E85-B78A-5C988D4D9CA1}"/>
              </a:ext>
            </a:extLst>
          </p:cNvPr>
          <p:cNvSpPr/>
          <p:nvPr/>
        </p:nvSpPr>
        <p:spPr>
          <a:xfrm>
            <a:off x="3073659" y="2300364"/>
            <a:ext cx="2172291" cy="18402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4400" b="1" dirty="0">
              <a:effectLst>
                <a:outerShdw blurRad="38100" dist="38100" dir="2700000" algn="tl">
                  <a:srgbClr val="000000">
                    <a:alpha val="43137"/>
                  </a:srgbClr>
                </a:outerShdw>
              </a:effectLst>
              <a:latin typeface="Arial Rounded MT Bold" panose="020F0704030504030204" pitchFamily="34" charset="0"/>
            </a:endParaRPr>
          </a:p>
        </p:txBody>
      </p:sp>
      <p:sp>
        <p:nvSpPr>
          <p:cNvPr id="26" name="Retângulo: Cantos Arredondados 25">
            <a:extLst>
              <a:ext uri="{FF2B5EF4-FFF2-40B4-BE49-F238E27FC236}">
                <a16:creationId xmlns:a16="http://schemas.microsoft.com/office/drawing/2014/main" id="{2C99E617-C81E-4F16-A9A1-C2680A35E4F0}"/>
              </a:ext>
            </a:extLst>
          </p:cNvPr>
          <p:cNvSpPr/>
          <p:nvPr/>
        </p:nvSpPr>
        <p:spPr>
          <a:xfrm>
            <a:off x="693495" y="2300366"/>
            <a:ext cx="2172291" cy="18402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4400" b="1" dirty="0">
              <a:effectLst>
                <a:outerShdw blurRad="38100" dist="38100" dir="2700000" algn="tl">
                  <a:srgbClr val="000000">
                    <a:alpha val="43137"/>
                  </a:srgbClr>
                </a:outerShdw>
              </a:effectLst>
              <a:latin typeface="Arial Rounded MT Bold" panose="020F0704030504030204" pitchFamily="34" charset="0"/>
            </a:endParaRPr>
          </a:p>
        </p:txBody>
      </p:sp>
      <p:sp>
        <p:nvSpPr>
          <p:cNvPr id="17" name="Retângulo: Cantos Arredondados 16">
            <a:extLst>
              <a:ext uri="{FF2B5EF4-FFF2-40B4-BE49-F238E27FC236}">
                <a16:creationId xmlns:a16="http://schemas.microsoft.com/office/drawing/2014/main" id="{98FF76E4-A496-40A7-9D66-967562CADDD9}"/>
              </a:ext>
            </a:extLst>
          </p:cNvPr>
          <p:cNvSpPr/>
          <p:nvPr/>
        </p:nvSpPr>
        <p:spPr>
          <a:xfrm>
            <a:off x="7815136" y="199512"/>
            <a:ext cx="1999231" cy="177795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4400" b="1" dirty="0">
              <a:effectLst>
                <a:outerShdw blurRad="38100" dist="38100" dir="2700000" algn="tl">
                  <a:srgbClr val="000000">
                    <a:alpha val="43137"/>
                  </a:srgbClr>
                </a:outerShdw>
              </a:effectLst>
              <a:latin typeface="Arial Rounded MT Bold" panose="020F0704030504030204" pitchFamily="34" charset="0"/>
            </a:endParaRPr>
          </a:p>
        </p:txBody>
      </p:sp>
      <p:sp>
        <p:nvSpPr>
          <p:cNvPr id="14" name="Retângulo: Cantos Arredondados 13">
            <a:extLst>
              <a:ext uri="{FF2B5EF4-FFF2-40B4-BE49-F238E27FC236}">
                <a16:creationId xmlns:a16="http://schemas.microsoft.com/office/drawing/2014/main" id="{CABB0610-E61A-4D39-80B1-D9B516CD07A0}"/>
              </a:ext>
            </a:extLst>
          </p:cNvPr>
          <p:cNvSpPr/>
          <p:nvPr/>
        </p:nvSpPr>
        <p:spPr>
          <a:xfrm>
            <a:off x="5452166" y="199512"/>
            <a:ext cx="1999231" cy="17021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4400" b="1" dirty="0">
              <a:effectLst>
                <a:outerShdw blurRad="38100" dist="38100" dir="2700000" algn="tl">
                  <a:srgbClr val="000000">
                    <a:alpha val="43137"/>
                  </a:srgbClr>
                </a:outerShdw>
              </a:effectLst>
              <a:latin typeface="Arial Rounded MT Bold" panose="020F0704030504030204" pitchFamily="34" charset="0"/>
            </a:endParaRPr>
          </a:p>
        </p:txBody>
      </p:sp>
      <p:sp>
        <p:nvSpPr>
          <p:cNvPr id="10" name="Retângulo: Cantos Arredondados 9">
            <a:extLst>
              <a:ext uri="{FF2B5EF4-FFF2-40B4-BE49-F238E27FC236}">
                <a16:creationId xmlns:a16="http://schemas.microsoft.com/office/drawing/2014/main" id="{1D1E4755-C9C7-4387-9CE5-8BB45449F992}"/>
              </a:ext>
            </a:extLst>
          </p:cNvPr>
          <p:cNvSpPr/>
          <p:nvPr/>
        </p:nvSpPr>
        <p:spPr>
          <a:xfrm>
            <a:off x="3117835" y="199512"/>
            <a:ext cx="2072799" cy="17021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4400" b="1" dirty="0">
              <a:effectLst>
                <a:outerShdw blurRad="38100" dist="38100" dir="2700000" algn="tl">
                  <a:srgbClr val="000000">
                    <a:alpha val="43137"/>
                  </a:srgbClr>
                </a:outerShdw>
              </a:effectLst>
              <a:latin typeface="Arial Rounded MT Bold" panose="020F0704030504030204" pitchFamily="34" charset="0"/>
            </a:endParaRPr>
          </a:p>
        </p:txBody>
      </p:sp>
      <p:sp>
        <p:nvSpPr>
          <p:cNvPr id="5" name="Retângulo: Cantos Arredondados 4">
            <a:extLst>
              <a:ext uri="{FF2B5EF4-FFF2-40B4-BE49-F238E27FC236}">
                <a16:creationId xmlns:a16="http://schemas.microsoft.com/office/drawing/2014/main" id="{91C6A20A-2D26-4E5B-9630-EEE809B38B13}"/>
              </a:ext>
            </a:extLst>
          </p:cNvPr>
          <p:cNvSpPr/>
          <p:nvPr/>
        </p:nvSpPr>
        <p:spPr>
          <a:xfrm>
            <a:off x="720817" y="179256"/>
            <a:ext cx="2072799" cy="17021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4400" b="1" dirty="0">
              <a:effectLst>
                <a:outerShdw blurRad="38100" dist="38100" dir="2700000" algn="tl">
                  <a:srgbClr val="000000">
                    <a:alpha val="43137"/>
                  </a:srgbClr>
                </a:outerShdw>
              </a:effectLst>
              <a:latin typeface="Arial Rounded MT Bold" panose="020F0704030504030204" pitchFamily="34" charset="0"/>
            </a:endParaRPr>
          </a:p>
        </p:txBody>
      </p:sp>
      <p:sp>
        <p:nvSpPr>
          <p:cNvPr id="8" name="Estrela: 5 Pontas 7">
            <a:extLst>
              <a:ext uri="{FF2B5EF4-FFF2-40B4-BE49-F238E27FC236}">
                <a16:creationId xmlns:a16="http://schemas.microsoft.com/office/drawing/2014/main" id="{2E82312B-C73B-409A-B248-BB3DFE54F6D8}"/>
              </a:ext>
            </a:extLst>
          </p:cNvPr>
          <p:cNvSpPr/>
          <p:nvPr/>
        </p:nvSpPr>
        <p:spPr>
          <a:xfrm>
            <a:off x="834101" y="331799"/>
            <a:ext cx="295422" cy="35169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strela: 5 Pontas 11">
            <a:extLst>
              <a:ext uri="{FF2B5EF4-FFF2-40B4-BE49-F238E27FC236}">
                <a16:creationId xmlns:a16="http://schemas.microsoft.com/office/drawing/2014/main" id="{F6DB7530-FCF4-46C4-9F73-19B2CC793BB6}"/>
              </a:ext>
            </a:extLst>
          </p:cNvPr>
          <p:cNvSpPr/>
          <p:nvPr/>
        </p:nvSpPr>
        <p:spPr>
          <a:xfrm>
            <a:off x="3244555" y="322692"/>
            <a:ext cx="295422" cy="35169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strela: 5 Pontas 15">
            <a:extLst>
              <a:ext uri="{FF2B5EF4-FFF2-40B4-BE49-F238E27FC236}">
                <a16:creationId xmlns:a16="http://schemas.microsoft.com/office/drawing/2014/main" id="{CF516C61-C108-466B-ACF4-CA65FBD312E2}"/>
              </a:ext>
            </a:extLst>
          </p:cNvPr>
          <p:cNvSpPr/>
          <p:nvPr/>
        </p:nvSpPr>
        <p:spPr>
          <a:xfrm>
            <a:off x="5613709" y="339994"/>
            <a:ext cx="295422" cy="35169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Estrela: 5 Pontas 18">
            <a:extLst>
              <a:ext uri="{FF2B5EF4-FFF2-40B4-BE49-F238E27FC236}">
                <a16:creationId xmlns:a16="http://schemas.microsoft.com/office/drawing/2014/main" id="{3866FCAD-00DA-4D7E-A741-61A181D99B0F}"/>
              </a:ext>
            </a:extLst>
          </p:cNvPr>
          <p:cNvSpPr/>
          <p:nvPr/>
        </p:nvSpPr>
        <p:spPr>
          <a:xfrm>
            <a:off x="7926622" y="339994"/>
            <a:ext cx="295422" cy="35169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Estrela: 5 Pontas 27">
            <a:extLst>
              <a:ext uri="{FF2B5EF4-FFF2-40B4-BE49-F238E27FC236}">
                <a16:creationId xmlns:a16="http://schemas.microsoft.com/office/drawing/2014/main" id="{562C797E-7D12-49B3-B499-7E6EDB1834BD}"/>
              </a:ext>
            </a:extLst>
          </p:cNvPr>
          <p:cNvSpPr/>
          <p:nvPr/>
        </p:nvSpPr>
        <p:spPr>
          <a:xfrm>
            <a:off x="838715" y="2468051"/>
            <a:ext cx="295422" cy="35169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Estrela: 5 Pontas 30">
            <a:extLst>
              <a:ext uri="{FF2B5EF4-FFF2-40B4-BE49-F238E27FC236}">
                <a16:creationId xmlns:a16="http://schemas.microsoft.com/office/drawing/2014/main" id="{DE8C1B6F-8694-46AE-AC8E-D742A47FA8EC}"/>
              </a:ext>
            </a:extLst>
          </p:cNvPr>
          <p:cNvSpPr/>
          <p:nvPr/>
        </p:nvSpPr>
        <p:spPr>
          <a:xfrm>
            <a:off x="3208536" y="2401117"/>
            <a:ext cx="295422" cy="35169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Estrela: 5 Pontas 42">
            <a:extLst>
              <a:ext uri="{FF2B5EF4-FFF2-40B4-BE49-F238E27FC236}">
                <a16:creationId xmlns:a16="http://schemas.microsoft.com/office/drawing/2014/main" id="{3A3EAE63-F697-434C-AA19-D3D4D65D10D9}"/>
              </a:ext>
            </a:extLst>
          </p:cNvPr>
          <p:cNvSpPr/>
          <p:nvPr/>
        </p:nvSpPr>
        <p:spPr>
          <a:xfrm>
            <a:off x="1064217" y="4671180"/>
            <a:ext cx="295422" cy="35169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6" name="Estrela: 5 Pontas 45">
            <a:extLst>
              <a:ext uri="{FF2B5EF4-FFF2-40B4-BE49-F238E27FC236}">
                <a16:creationId xmlns:a16="http://schemas.microsoft.com/office/drawing/2014/main" id="{EB2C14DA-3B63-40DD-A1A7-A1C6D05C9865}"/>
              </a:ext>
            </a:extLst>
          </p:cNvPr>
          <p:cNvSpPr/>
          <p:nvPr/>
        </p:nvSpPr>
        <p:spPr>
          <a:xfrm>
            <a:off x="3356247" y="4757916"/>
            <a:ext cx="295422" cy="35169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Estrela: 5 Pontas 48">
            <a:extLst>
              <a:ext uri="{FF2B5EF4-FFF2-40B4-BE49-F238E27FC236}">
                <a16:creationId xmlns:a16="http://schemas.microsoft.com/office/drawing/2014/main" id="{BD8294B9-F43D-4EAC-8ADA-835A44DB633B}"/>
              </a:ext>
            </a:extLst>
          </p:cNvPr>
          <p:cNvSpPr/>
          <p:nvPr/>
        </p:nvSpPr>
        <p:spPr>
          <a:xfrm>
            <a:off x="5696035" y="4757916"/>
            <a:ext cx="295422" cy="35169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Estrela: 5 Pontas 51">
            <a:extLst>
              <a:ext uri="{FF2B5EF4-FFF2-40B4-BE49-F238E27FC236}">
                <a16:creationId xmlns:a16="http://schemas.microsoft.com/office/drawing/2014/main" id="{792BDBC6-3CAC-410A-ADA0-5D7E6F9D0517}"/>
              </a:ext>
            </a:extLst>
          </p:cNvPr>
          <p:cNvSpPr/>
          <p:nvPr/>
        </p:nvSpPr>
        <p:spPr>
          <a:xfrm>
            <a:off x="8097475" y="4757916"/>
            <a:ext cx="295422" cy="35169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Estrela: 5 Pontas 54">
            <a:extLst>
              <a:ext uri="{FF2B5EF4-FFF2-40B4-BE49-F238E27FC236}">
                <a16:creationId xmlns:a16="http://schemas.microsoft.com/office/drawing/2014/main" id="{45C57432-433B-4044-B1F5-2698C90FB1D0}"/>
              </a:ext>
            </a:extLst>
          </p:cNvPr>
          <p:cNvSpPr/>
          <p:nvPr/>
        </p:nvSpPr>
        <p:spPr>
          <a:xfrm>
            <a:off x="5601309" y="2510696"/>
            <a:ext cx="295422" cy="35169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Estrela: 5 Pontas 57">
            <a:extLst>
              <a:ext uri="{FF2B5EF4-FFF2-40B4-BE49-F238E27FC236}">
                <a16:creationId xmlns:a16="http://schemas.microsoft.com/office/drawing/2014/main" id="{900ABFEC-3CA9-402E-90CF-AA32B14BBAB6}"/>
              </a:ext>
            </a:extLst>
          </p:cNvPr>
          <p:cNvSpPr/>
          <p:nvPr/>
        </p:nvSpPr>
        <p:spPr>
          <a:xfrm>
            <a:off x="8045384" y="2443417"/>
            <a:ext cx="295422" cy="35169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Picture 4">
            <a:extLst>
              <a:ext uri="{FF2B5EF4-FFF2-40B4-BE49-F238E27FC236}">
                <a16:creationId xmlns:a16="http://schemas.microsoft.com/office/drawing/2014/main" id="{D88840B8-6583-41C2-B068-9B83EC441B2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391054" y="331799"/>
            <a:ext cx="880058" cy="14522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9" name="CaixaDeTexto 58">
            <a:extLst>
              <a:ext uri="{FF2B5EF4-FFF2-40B4-BE49-F238E27FC236}">
                <a16:creationId xmlns:a16="http://schemas.microsoft.com/office/drawing/2014/main" id="{D8710F5D-A0AA-483C-8203-68AE9A9AA163}"/>
              </a:ext>
            </a:extLst>
          </p:cNvPr>
          <p:cNvSpPr txBox="1"/>
          <p:nvPr/>
        </p:nvSpPr>
        <p:spPr>
          <a:xfrm>
            <a:off x="5525670" y="908361"/>
            <a:ext cx="742122" cy="707886"/>
          </a:xfrm>
          <a:prstGeom prst="rect">
            <a:avLst/>
          </a:prstGeom>
          <a:noFill/>
        </p:spPr>
        <p:txBody>
          <a:bodyPr wrap="square">
            <a:spAutoFit/>
          </a:bodyPr>
          <a:lstStyle/>
          <a:p>
            <a:pPr algn="ctr"/>
            <a:r>
              <a:rPr lang="pt-BR" sz="1000" b="1" i="0" u="none" strike="noStrike" dirty="0">
                <a:solidFill>
                  <a:srgbClr val="000000"/>
                </a:solidFill>
                <a:effectLst/>
              </a:rPr>
              <a:t>CÂNDIDO DA FONSECA GALVÃO</a:t>
            </a:r>
            <a:endParaRPr lang="pt-BR" sz="1000" dirty="0"/>
          </a:p>
        </p:txBody>
      </p:sp>
      <p:sp>
        <p:nvSpPr>
          <p:cNvPr id="63" name="CaixaDeTexto 62">
            <a:extLst>
              <a:ext uri="{FF2B5EF4-FFF2-40B4-BE49-F238E27FC236}">
                <a16:creationId xmlns:a16="http://schemas.microsoft.com/office/drawing/2014/main" id="{5E7F4905-16E7-487B-9091-7F8444980ECB}"/>
              </a:ext>
            </a:extLst>
          </p:cNvPr>
          <p:cNvSpPr txBox="1"/>
          <p:nvPr/>
        </p:nvSpPr>
        <p:spPr>
          <a:xfrm>
            <a:off x="972961" y="841159"/>
            <a:ext cx="702423" cy="400110"/>
          </a:xfrm>
          <a:prstGeom prst="rect">
            <a:avLst/>
          </a:prstGeom>
          <a:noFill/>
        </p:spPr>
        <p:txBody>
          <a:bodyPr wrap="square">
            <a:spAutoFit/>
          </a:bodyPr>
          <a:lstStyle/>
          <a:p>
            <a:pPr algn="ctr"/>
            <a:r>
              <a:rPr lang="pt-BR" sz="1000" b="1" i="0" u="none" strike="noStrike" dirty="0">
                <a:solidFill>
                  <a:srgbClr val="000000"/>
                </a:solidFill>
                <a:effectLst/>
              </a:rPr>
              <a:t>JOVITA FEITOSA</a:t>
            </a:r>
            <a:endParaRPr lang="pt-BR" sz="1000" dirty="0"/>
          </a:p>
        </p:txBody>
      </p:sp>
      <p:sp>
        <p:nvSpPr>
          <p:cNvPr id="65" name="CaixaDeTexto 64">
            <a:extLst>
              <a:ext uri="{FF2B5EF4-FFF2-40B4-BE49-F238E27FC236}">
                <a16:creationId xmlns:a16="http://schemas.microsoft.com/office/drawing/2014/main" id="{F94E4F29-89DC-4F94-B187-2AE5061C6A01}"/>
              </a:ext>
            </a:extLst>
          </p:cNvPr>
          <p:cNvSpPr txBox="1"/>
          <p:nvPr/>
        </p:nvSpPr>
        <p:spPr>
          <a:xfrm>
            <a:off x="3166057" y="844941"/>
            <a:ext cx="706613" cy="553998"/>
          </a:xfrm>
          <a:prstGeom prst="rect">
            <a:avLst/>
          </a:prstGeom>
          <a:noFill/>
        </p:spPr>
        <p:txBody>
          <a:bodyPr wrap="square">
            <a:spAutoFit/>
          </a:bodyPr>
          <a:lstStyle/>
          <a:p>
            <a:pPr algn="ctr"/>
            <a:r>
              <a:rPr lang="pt-BR" sz="1000" b="1" i="0" u="none" strike="noStrike" dirty="0">
                <a:solidFill>
                  <a:srgbClr val="000000"/>
                </a:solidFill>
                <a:effectLst/>
              </a:rPr>
              <a:t>MARIA FIRMINA DOS REIS</a:t>
            </a:r>
            <a:endParaRPr lang="pt-BR" sz="1000" dirty="0"/>
          </a:p>
        </p:txBody>
      </p:sp>
      <p:pic>
        <p:nvPicPr>
          <p:cNvPr id="22" name="Picture 2">
            <a:extLst>
              <a:ext uri="{FF2B5EF4-FFF2-40B4-BE49-F238E27FC236}">
                <a16:creationId xmlns:a16="http://schemas.microsoft.com/office/drawing/2014/main" id="{4743DA73-F604-43C6-BC47-435E9DFCD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0285" y="534308"/>
            <a:ext cx="1277696" cy="966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7" name="CaixaDeTexto 66">
            <a:extLst>
              <a:ext uri="{FF2B5EF4-FFF2-40B4-BE49-F238E27FC236}">
                <a16:creationId xmlns:a16="http://schemas.microsoft.com/office/drawing/2014/main" id="{198D0618-BA6A-4BB4-9E44-DDE7DEE26AA5}"/>
              </a:ext>
            </a:extLst>
          </p:cNvPr>
          <p:cNvSpPr txBox="1"/>
          <p:nvPr/>
        </p:nvSpPr>
        <p:spPr>
          <a:xfrm>
            <a:off x="8113347" y="1612503"/>
            <a:ext cx="1311965" cy="246221"/>
          </a:xfrm>
          <a:prstGeom prst="rect">
            <a:avLst/>
          </a:prstGeom>
          <a:noFill/>
        </p:spPr>
        <p:txBody>
          <a:bodyPr wrap="square">
            <a:spAutoFit/>
          </a:bodyPr>
          <a:lstStyle/>
          <a:p>
            <a:r>
              <a:rPr lang="pt-BR" sz="1000" b="1" i="0" u="none" strike="noStrike" dirty="0">
                <a:solidFill>
                  <a:srgbClr val="000000"/>
                </a:solidFill>
                <a:effectLst/>
              </a:rPr>
              <a:t>LEOLINDA DALTRO </a:t>
            </a:r>
            <a:endParaRPr lang="pt-BR" sz="1000" dirty="0"/>
          </a:p>
        </p:txBody>
      </p:sp>
      <p:pic>
        <p:nvPicPr>
          <p:cNvPr id="24" name="Picture 2">
            <a:extLst>
              <a:ext uri="{FF2B5EF4-FFF2-40B4-BE49-F238E27FC236}">
                <a16:creationId xmlns:a16="http://schemas.microsoft.com/office/drawing/2014/main" id="{A616203F-C8AC-4D8C-97E0-CA5D54B5C3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799" y="2557107"/>
            <a:ext cx="1376885" cy="1149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9" name="CaixaDeTexto 68">
            <a:extLst>
              <a:ext uri="{FF2B5EF4-FFF2-40B4-BE49-F238E27FC236}">
                <a16:creationId xmlns:a16="http://schemas.microsoft.com/office/drawing/2014/main" id="{AB18D967-4E54-4614-90A4-30BF823111CC}"/>
              </a:ext>
            </a:extLst>
          </p:cNvPr>
          <p:cNvSpPr txBox="1"/>
          <p:nvPr/>
        </p:nvSpPr>
        <p:spPr>
          <a:xfrm>
            <a:off x="805014" y="3809480"/>
            <a:ext cx="2117379" cy="246221"/>
          </a:xfrm>
          <a:prstGeom prst="rect">
            <a:avLst/>
          </a:prstGeom>
          <a:noFill/>
        </p:spPr>
        <p:txBody>
          <a:bodyPr wrap="square">
            <a:spAutoFit/>
          </a:bodyPr>
          <a:lstStyle/>
          <a:p>
            <a:r>
              <a:rPr lang="pt-BR" sz="1000" b="1" i="0" u="none" strike="noStrike" dirty="0">
                <a:solidFill>
                  <a:srgbClr val="000000"/>
                </a:solidFill>
                <a:effectLst/>
              </a:rPr>
              <a:t>FRANCISCO PAULO DE ALMEIDA </a:t>
            </a:r>
            <a:endParaRPr lang="pt-BR" sz="1000" dirty="0"/>
          </a:p>
        </p:txBody>
      </p:sp>
      <p:pic>
        <p:nvPicPr>
          <p:cNvPr id="32" name="Picture 2">
            <a:extLst>
              <a:ext uri="{FF2B5EF4-FFF2-40B4-BE49-F238E27FC236}">
                <a16:creationId xmlns:a16="http://schemas.microsoft.com/office/drawing/2014/main" id="{359D5CEA-D7E8-4683-8720-A19A8C58468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426523" y="2543539"/>
            <a:ext cx="918657" cy="14148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1" name="CaixaDeTexto 70">
            <a:extLst>
              <a:ext uri="{FF2B5EF4-FFF2-40B4-BE49-F238E27FC236}">
                <a16:creationId xmlns:a16="http://schemas.microsoft.com/office/drawing/2014/main" id="{F1FCE808-2251-4104-A0B8-3DC7CCB42B93}"/>
              </a:ext>
            </a:extLst>
          </p:cNvPr>
          <p:cNvSpPr txBox="1"/>
          <p:nvPr/>
        </p:nvSpPr>
        <p:spPr>
          <a:xfrm>
            <a:off x="5578585" y="3151433"/>
            <a:ext cx="731972" cy="400110"/>
          </a:xfrm>
          <a:prstGeom prst="rect">
            <a:avLst/>
          </a:prstGeom>
          <a:noFill/>
        </p:spPr>
        <p:txBody>
          <a:bodyPr wrap="square">
            <a:spAutoFit/>
          </a:bodyPr>
          <a:lstStyle/>
          <a:p>
            <a:pPr algn="ctr"/>
            <a:r>
              <a:rPr lang="pt-BR" sz="1000" b="1" i="0" u="none" strike="noStrike" dirty="0">
                <a:solidFill>
                  <a:srgbClr val="000000"/>
                </a:solidFill>
                <a:effectLst/>
              </a:rPr>
              <a:t>LUIZ GAMA </a:t>
            </a:r>
            <a:endParaRPr lang="pt-BR" sz="1000" dirty="0"/>
          </a:p>
        </p:txBody>
      </p:sp>
      <p:sp>
        <p:nvSpPr>
          <p:cNvPr id="72" name="CaixaDeTexto 71">
            <a:extLst>
              <a:ext uri="{FF2B5EF4-FFF2-40B4-BE49-F238E27FC236}">
                <a16:creationId xmlns:a16="http://schemas.microsoft.com/office/drawing/2014/main" id="{1B276C86-E42D-4084-AF31-51651D7B5FCF}"/>
              </a:ext>
            </a:extLst>
          </p:cNvPr>
          <p:cNvSpPr txBox="1"/>
          <p:nvPr/>
        </p:nvSpPr>
        <p:spPr>
          <a:xfrm>
            <a:off x="3166057" y="2613553"/>
            <a:ext cx="2040238" cy="1477328"/>
          </a:xfrm>
          <a:prstGeom prst="rect">
            <a:avLst/>
          </a:prstGeom>
          <a:noFill/>
        </p:spPr>
        <p:txBody>
          <a:bodyPr wrap="square">
            <a:spAutoFit/>
          </a:bodyPr>
          <a:lstStyle/>
          <a:p>
            <a:pPr algn="just"/>
            <a:r>
              <a:rPr lang="pt-BR" sz="1000" b="0" i="0" u="none" strike="noStrike" dirty="0">
                <a:solidFill>
                  <a:srgbClr val="000000"/>
                </a:solidFill>
                <a:effectLst/>
                <a:latin typeface="Times New Roman" panose="02020603050405020304" pitchFamily="18" charset="0"/>
              </a:rPr>
              <a:t>Conhecido como Dom Obá II D'África, era neto do rei do Império de </a:t>
            </a:r>
            <a:r>
              <a:rPr lang="pt-BR" sz="1000" b="0" i="0" u="none" strike="noStrike" dirty="0" err="1">
                <a:solidFill>
                  <a:srgbClr val="000000"/>
                </a:solidFill>
                <a:effectLst/>
                <a:latin typeface="Times New Roman" panose="02020603050405020304" pitchFamily="18" charset="0"/>
              </a:rPr>
              <a:t>Oyo</a:t>
            </a:r>
            <a:r>
              <a:rPr lang="pt-BR" sz="1000" b="0" i="0" u="none" strike="noStrike" dirty="0">
                <a:solidFill>
                  <a:srgbClr val="000000"/>
                </a:solidFill>
                <a:effectLst/>
                <a:latin typeface="Times New Roman" panose="02020603050405020304" pitchFamily="18" charset="0"/>
              </a:rPr>
              <a:t>. Nascido na Bahia, foi um negro livre e defensor do fim da escravidão. Lutou na Guerra do Paraguai e se tornou figura conhecida da sociedade carioca do final do século XIX, tornando-se amigo de Dom Pedro II.</a:t>
            </a:r>
          </a:p>
        </p:txBody>
      </p:sp>
      <p:sp>
        <p:nvSpPr>
          <p:cNvPr id="73" name="CaixaDeTexto 72">
            <a:extLst>
              <a:ext uri="{FF2B5EF4-FFF2-40B4-BE49-F238E27FC236}">
                <a16:creationId xmlns:a16="http://schemas.microsoft.com/office/drawing/2014/main" id="{591B89DC-8C06-43B3-AA91-089B7A7CB7CE}"/>
              </a:ext>
            </a:extLst>
          </p:cNvPr>
          <p:cNvSpPr txBox="1"/>
          <p:nvPr/>
        </p:nvSpPr>
        <p:spPr>
          <a:xfrm>
            <a:off x="8169793" y="5109609"/>
            <a:ext cx="1663501" cy="1169551"/>
          </a:xfrm>
          <a:prstGeom prst="rect">
            <a:avLst/>
          </a:prstGeom>
          <a:noFill/>
        </p:spPr>
        <p:txBody>
          <a:bodyPr wrap="square">
            <a:spAutoFit/>
          </a:bodyPr>
          <a:lstStyle/>
          <a:p>
            <a:pPr algn="just"/>
            <a:r>
              <a:rPr lang="pt-BR" sz="1000" b="0" i="0" u="none" strike="noStrike" dirty="0">
                <a:solidFill>
                  <a:srgbClr val="000000"/>
                </a:solidFill>
                <a:effectLst/>
                <a:latin typeface="Times New Roman" panose="02020603050405020304" pitchFamily="18" charset="0"/>
              </a:rPr>
              <a:t>Jovem cearense, tornou-se conhecida como a “Joana </a:t>
            </a:r>
            <a:r>
              <a:rPr lang="pt-BR" sz="1000" b="0" i="0" u="none" strike="noStrike" dirty="0" err="1">
                <a:solidFill>
                  <a:srgbClr val="000000"/>
                </a:solidFill>
                <a:effectLst/>
                <a:latin typeface="Times New Roman" panose="02020603050405020304" pitchFamily="18" charset="0"/>
              </a:rPr>
              <a:t>D’arc</a:t>
            </a:r>
            <a:r>
              <a:rPr lang="pt-BR" sz="1000" b="0" i="0" u="none" strike="noStrike" dirty="0">
                <a:solidFill>
                  <a:srgbClr val="000000"/>
                </a:solidFill>
                <a:effectLst/>
                <a:latin typeface="Times New Roman" panose="02020603050405020304" pitchFamily="18" charset="0"/>
              </a:rPr>
              <a:t>” Brasileira ao tentar se alistar como Voluntária da Pátria, em 1865, na campanha de recrutamento para a Guerra do Paraguai.</a:t>
            </a:r>
            <a:endParaRPr lang="pt-BR" sz="1000" dirty="0"/>
          </a:p>
        </p:txBody>
      </p:sp>
      <p:sp>
        <p:nvSpPr>
          <p:cNvPr id="74" name="CaixaDeTexto 73">
            <a:extLst>
              <a:ext uri="{FF2B5EF4-FFF2-40B4-BE49-F238E27FC236}">
                <a16:creationId xmlns:a16="http://schemas.microsoft.com/office/drawing/2014/main" id="{0CDAEF25-3CFC-4AC9-BA0A-5443EDBB4848}"/>
              </a:ext>
            </a:extLst>
          </p:cNvPr>
          <p:cNvSpPr txBox="1"/>
          <p:nvPr/>
        </p:nvSpPr>
        <p:spPr>
          <a:xfrm>
            <a:off x="5661433" y="5121578"/>
            <a:ext cx="1891856" cy="1169551"/>
          </a:xfrm>
          <a:prstGeom prst="rect">
            <a:avLst/>
          </a:prstGeom>
          <a:noFill/>
        </p:spPr>
        <p:txBody>
          <a:bodyPr wrap="square">
            <a:spAutoFit/>
          </a:bodyPr>
          <a:lstStyle/>
          <a:p>
            <a:pPr algn="just"/>
            <a:r>
              <a:rPr lang="pt-BR" sz="1000" b="0" i="0" u="none" strike="noStrike" dirty="0">
                <a:solidFill>
                  <a:srgbClr val="000000"/>
                </a:solidFill>
                <a:effectLst/>
                <a:latin typeface="Times New Roman" panose="02020603050405020304" pitchFamily="18" charset="0"/>
              </a:rPr>
              <a:t>Escritora e professora maranhense, é considerada a primeira romancista negra brasileira com a sua publicação “Úrsula” em 1859, tendo destaque sua narrativa abolicionista. </a:t>
            </a:r>
            <a:endParaRPr lang="pt-BR" sz="1000" dirty="0"/>
          </a:p>
        </p:txBody>
      </p:sp>
      <p:sp>
        <p:nvSpPr>
          <p:cNvPr id="75" name="CaixaDeTexto 74">
            <a:extLst>
              <a:ext uri="{FF2B5EF4-FFF2-40B4-BE49-F238E27FC236}">
                <a16:creationId xmlns:a16="http://schemas.microsoft.com/office/drawing/2014/main" id="{0E55DC0F-BC98-48DF-8D12-B17C7B621D4E}"/>
              </a:ext>
            </a:extLst>
          </p:cNvPr>
          <p:cNvSpPr txBox="1"/>
          <p:nvPr/>
        </p:nvSpPr>
        <p:spPr>
          <a:xfrm>
            <a:off x="842027" y="5155070"/>
            <a:ext cx="1886399" cy="861774"/>
          </a:xfrm>
          <a:prstGeom prst="rect">
            <a:avLst/>
          </a:prstGeom>
          <a:noFill/>
        </p:spPr>
        <p:txBody>
          <a:bodyPr wrap="square">
            <a:spAutoFit/>
          </a:bodyPr>
          <a:lstStyle/>
          <a:p>
            <a:pPr algn="just"/>
            <a:r>
              <a:rPr lang="pt-BR" sz="1000" b="0" i="0" u="none" strike="noStrike" dirty="0">
                <a:effectLst/>
                <a:latin typeface="Times New Roman" panose="02020603050405020304" pitchFamily="18" charset="0"/>
              </a:rPr>
              <a:t>Sufragista e professora baiana, fundou o Partido Republicano Feminino em 1910. Participou ativamente da luta pela extensão do direito ao voto</a:t>
            </a:r>
            <a:r>
              <a:rPr lang="pt-BR" sz="1000" b="0" i="0" strike="noStrike" dirty="0">
                <a:effectLst/>
                <a:latin typeface="Times New Roman" panose="02020603050405020304" pitchFamily="18" charset="0"/>
              </a:rPr>
              <a:t> às mulheres. </a:t>
            </a:r>
            <a:endParaRPr lang="pt-BR" sz="1000" dirty="0"/>
          </a:p>
        </p:txBody>
      </p:sp>
      <p:sp>
        <p:nvSpPr>
          <p:cNvPr id="76" name="CaixaDeTexto 75">
            <a:extLst>
              <a:ext uri="{FF2B5EF4-FFF2-40B4-BE49-F238E27FC236}">
                <a16:creationId xmlns:a16="http://schemas.microsoft.com/office/drawing/2014/main" id="{0D27B319-5244-4476-8D6A-E4685975FF2A}"/>
              </a:ext>
            </a:extLst>
          </p:cNvPr>
          <p:cNvSpPr txBox="1"/>
          <p:nvPr/>
        </p:nvSpPr>
        <p:spPr>
          <a:xfrm>
            <a:off x="7908466" y="2827743"/>
            <a:ext cx="1999231" cy="1169551"/>
          </a:xfrm>
          <a:prstGeom prst="rect">
            <a:avLst/>
          </a:prstGeom>
          <a:noFill/>
        </p:spPr>
        <p:txBody>
          <a:bodyPr wrap="square">
            <a:spAutoFit/>
          </a:bodyPr>
          <a:lstStyle/>
          <a:p>
            <a:pPr algn="just"/>
            <a:r>
              <a:rPr lang="pt-BR" sz="1000" b="0" i="0" u="none" strike="noStrike" dirty="0">
                <a:effectLst/>
                <a:latin typeface="Times New Roman" panose="02020603050405020304" pitchFamily="18" charset="0"/>
              </a:rPr>
              <a:t>Cafeicultor e banqueiro de grande fortuna, foi o primeiro barão negro do Império Brasileiro, recebendo o título em 1887. Destacou-se por ter sido financeiramente o mais bem-sucedido negro do Brasil Monárquico.  </a:t>
            </a:r>
            <a:endParaRPr lang="pt-BR" sz="1000" dirty="0"/>
          </a:p>
        </p:txBody>
      </p:sp>
      <p:sp>
        <p:nvSpPr>
          <p:cNvPr id="77" name="CaixaDeTexto 76">
            <a:extLst>
              <a:ext uri="{FF2B5EF4-FFF2-40B4-BE49-F238E27FC236}">
                <a16:creationId xmlns:a16="http://schemas.microsoft.com/office/drawing/2014/main" id="{20ACC046-C07F-40E6-991D-F4A07134DB18}"/>
              </a:ext>
            </a:extLst>
          </p:cNvPr>
          <p:cNvSpPr txBox="1"/>
          <p:nvPr/>
        </p:nvSpPr>
        <p:spPr>
          <a:xfrm>
            <a:off x="3166057" y="4985704"/>
            <a:ext cx="2113572" cy="1323439"/>
          </a:xfrm>
          <a:prstGeom prst="rect">
            <a:avLst/>
          </a:prstGeom>
          <a:noFill/>
        </p:spPr>
        <p:txBody>
          <a:bodyPr wrap="square">
            <a:spAutoFit/>
          </a:bodyPr>
          <a:lstStyle/>
          <a:p>
            <a:pPr algn="just"/>
            <a:r>
              <a:rPr lang="pt-BR" sz="1000" b="0" i="0" u="none" strike="noStrike" dirty="0">
                <a:solidFill>
                  <a:srgbClr val="000000"/>
                </a:solidFill>
                <a:effectLst/>
                <a:latin typeface="Times New Roman" panose="02020603050405020304" pitchFamily="18" charset="0"/>
              </a:rPr>
              <a:t> Patrono da Abolição da Escravidão do Brasil, é um dos mais conhecidos representantes da luta abolicionista brasileira. Tendo passado pela experiência da escravidão, apesar de ter nascido livre, foi  posteriormente jornalista, poeta e um importante intelectual do século XIX</a:t>
            </a:r>
            <a:endParaRPr lang="pt-BR" sz="1000" dirty="0"/>
          </a:p>
        </p:txBody>
      </p:sp>
      <p:pic>
        <p:nvPicPr>
          <p:cNvPr id="9" name="Picture 2">
            <a:extLst>
              <a:ext uri="{FF2B5EF4-FFF2-40B4-BE49-F238E27FC236}">
                <a16:creationId xmlns:a16="http://schemas.microsoft.com/office/drawing/2014/main" id="{334599E9-0096-42A6-A7C6-22BF05FF55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7285" y="215414"/>
            <a:ext cx="918884" cy="14885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Retângulo: Cantos Arredondados 5">
            <a:extLst>
              <a:ext uri="{FF2B5EF4-FFF2-40B4-BE49-F238E27FC236}">
                <a16:creationId xmlns:a16="http://schemas.microsoft.com/office/drawing/2014/main" id="{84C64990-13F0-4328-A3E0-00C3299893BE}"/>
              </a:ext>
            </a:extLst>
          </p:cNvPr>
          <p:cNvSpPr/>
          <p:nvPr/>
        </p:nvSpPr>
        <p:spPr>
          <a:xfrm>
            <a:off x="689049" y="157039"/>
            <a:ext cx="2104568" cy="1743189"/>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pt-BR"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1</a:t>
            </a:r>
          </a:p>
        </p:txBody>
      </p:sp>
      <p:pic>
        <p:nvPicPr>
          <p:cNvPr id="20" name="Picture 2">
            <a:extLst>
              <a:ext uri="{FF2B5EF4-FFF2-40B4-BE49-F238E27FC236}">
                <a16:creationId xmlns:a16="http://schemas.microsoft.com/office/drawing/2014/main" id="{8C238CDF-3EE7-4149-96CB-71430EF6B6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2278" y="404436"/>
            <a:ext cx="1113174" cy="1159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Retângulo: Cantos Arredondados 10">
            <a:extLst>
              <a:ext uri="{FF2B5EF4-FFF2-40B4-BE49-F238E27FC236}">
                <a16:creationId xmlns:a16="http://schemas.microsoft.com/office/drawing/2014/main" id="{8152F91B-0637-4FAA-B237-54AA84CD9AB2}"/>
              </a:ext>
            </a:extLst>
          </p:cNvPr>
          <p:cNvSpPr/>
          <p:nvPr/>
        </p:nvSpPr>
        <p:spPr>
          <a:xfrm>
            <a:off x="3117835" y="199512"/>
            <a:ext cx="2072799" cy="1702160"/>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pt-BR"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2</a:t>
            </a:r>
          </a:p>
        </p:txBody>
      </p:sp>
      <p:sp>
        <p:nvSpPr>
          <p:cNvPr id="15" name="Retângulo: Cantos Arredondados 14">
            <a:extLst>
              <a:ext uri="{FF2B5EF4-FFF2-40B4-BE49-F238E27FC236}">
                <a16:creationId xmlns:a16="http://schemas.microsoft.com/office/drawing/2014/main" id="{E90C61E2-86E2-48D1-BDE3-0794C3F690ED}"/>
              </a:ext>
            </a:extLst>
          </p:cNvPr>
          <p:cNvSpPr/>
          <p:nvPr/>
        </p:nvSpPr>
        <p:spPr>
          <a:xfrm>
            <a:off x="5447107" y="158743"/>
            <a:ext cx="2040260" cy="1743189"/>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pt-BR"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3</a:t>
            </a:r>
          </a:p>
        </p:txBody>
      </p:sp>
      <p:sp>
        <p:nvSpPr>
          <p:cNvPr id="18" name="Retângulo: Cantos Arredondados 17">
            <a:extLst>
              <a:ext uri="{FF2B5EF4-FFF2-40B4-BE49-F238E27FC236}">
                <a16:creationId xmlns:a16="http://schemas.microsoft.com/office/drawing/2014/main" id="{C69A8F87-5447-4053-A0BB-9674510895EC}"/>
              </a:ext>
            </a:extLst>
          </p:cNvPr>
          <p:cNvSpPr/>
          <p:nvPr/>
        </p:nvSpPr>
        <p:spPr>
          <a:xfrm>
            <a:off x="7819159" y="198064"/>
            <a:ext cx="2014135" cy="1778674"/>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pt-BR"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4</a:t>
            </a:r>
          </a:p>
        </p:txBody>
      </p:sp>
      <p:sp>
        <p:nvSpPr>
          <p:cNvPr id="27" name="Retângulo: Cantos Arredondados 26">
            <a:extLst>
              <a:ext uri="{FF2B5EF4-FFF2-40B4-BE49-F238E27FC236}">
                <a16:creationId xmlns:a16="http://schemas.microsoft.com/office/drawing/2014/main" id="{68D6F414-A785-4779-85CC-52F09AAFCEDD}"/>
              </a:ext>
            </a:extLst>
          </p:cNvPr>
          <p:cNvSpPr/>
          <p:nvPr/>
        </p:nvSpPr>
        <p:spPr>
          <a:xfrm>
            <a:off x="689048" y="2299635"/>
            <a:ext cx="2191393" cy="1840252"/>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pt-BR"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5</a:t>
            </a:r>
          </a:p>
        </p:txBody>
      </p:sp>
      <p:sp>
        <p:nvSpPr>
          <p:cNvPr id="30" name="Retângulo: Cantos Arredondados 29">
            <a:extLst>
              <a:ext uri="{FF2B5EF4-FFF2-40B4-BE49-F238E27FC236}">
                <a16:creationId xmlns:a16="http://schemas.microsoft.com/office/drawing/2014/main" id="{E1B1AF9B-0A70-436E-AF3C-DFAD7EC167BB}"/>
              </a:ext>
            </a:extLst>
          </p:cNvPr>
          <p:cNvSpPr/>
          <p:nvPr/>
        </p:nvSpPr>
        <p:spPr>
          <a:xfrm>
            <a:off x="3082529" y="2299635"/>
            <a:ext cx="2176820" cy="1840252"/>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pt-BR"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6</a:t>
            </a:r>
          </a:p>
        </p:txBody>
      </p:sp>
      <p:sp>
        <p:nvSpPr>
          <p:cNvPr id="54" name="Retângulo: Cantos Arredondados 53">
            <a:extLst>
              <a:ext uri="{FF2B5EF4-FFF2-40B4-BE49-F238E27FC236}">
                <a16:creationId xmlns:a16="http://schemas.microsoft.com/office/drawing/2014/main" id="{41304043-2EF8-45ED-9C32-0FDF4C6BFA5F}"/>
              </a:ext>
            </a:extLst>
          </p:cNvPr>
          <p:cNvSpPr/>
          <p:nvPr/>
        </p:nvSpPr>
        <p:spPr>
          <a:xfrm>
            <a:off x="5472342" y="2299377"/>
            <a:ext cx="2132603" cy="1776737"/>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pt-BR"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7</a:t>
            </a:r>
          </a:p>
        </p:txBody>
      </p:sp>
      <p:sp>
        <p:nvSpPr>
          <p:cNvPr id="57" name="Retângulo: Cantos Arredondados 56">
            <a:extLst>
              <a:ext uri="{FF2B5EF4-FFF2-40B4-BE49-F238E27FC236}">
                <a16:creationId xmlns:a16="http://schemas.microsoft.com/office/drawing/2014/main" id="{AAA150B1-4F11-49E7-8756-CA7BA87DA06D}"/>
              </a:ext>
            </a:extLst>
          </p:cNvPr>
          <p:cNvSpPr/>
          <p:nvPr/>
        </p:nvSpPr>
        <p:spPr>
          <a:xfrm>
            <a:off x="7912490" y="2299377"/>
            <a:ext cx="1995207" cy="1823923"/>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pt-BR"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8</a:t>
            </a:r>
          </a:p>
        </p:txBody>
      </p:sp>
      <p:sp>
        <p:nvSpPr>
          <p:cNvPr id="42" name="Retângulo: Cantos Arredondados 41">
            <a:extLst>
              <a:ext uri="{FF2B5EF4-FFF2-40B4-BE49-F238E27FC236}">
                <a16:creationId xmlns:a16="http://schemas.microsoft.com/office/drawing/2014/main" id="{A7FD0CE4-9641-4C6C-9F68-40AFEEE8BCA3}"/>
              </a:ext>
            </a:extLst>
          </p:cNvPr>
          <p:cNvSpPr/>
          <p:nvPr/>
        </p:nvSpPr>
        <p:spPr>
          <a:xfrm>
            <a:off x="766869" y="4623523"/>
            <a:ext cx="2098918" cy="1714719"/>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pt-BR"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9</a:t>
            </a:r>
          </a:p>
        </p:txBody>
      </p:sp>
      <p:sp>
        <p:nvSpPr>
          <p:cNvPr id="45" name="Retângulo: Cantos Arredondados 44">
            <a:extLst>
              <a:ext uri="{FF2B5EF4-FFF2-40B4-BE49-F238E27FC236}">
                <a16:creationId xmlns:a16="http://schemas.microsoft.com/office/drawing/2014/main" id="{69D66168-E8B5-4BB6-9D77-2C5468E919EB}"/>
              </a:ext>
            </a:extLst>
          </p:cNvPr>
          <p:cNvSpPr/>
          <p:nvPr/>
        </p:nvSpPr>
        <p:spPr>
          <a:xfrm>
            <a:off x="3163135" y="4623524"/>
            <a:ext cx="2096214" cy="1714718"/>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pt-BR"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10</a:t>
            </a:r>
          </a:p>
        </p:txBody>
      </p:sp>
      <p:sp>
        <p:nvSpPr>
          <p:cNvPr id="48" name="Retângulo: Cantos Arredondados 47">
            <a:extLst>
              <a:ext uri="{FF2B5EF4-FFF2-40B4-BE49-F238E27FC236}">
                <a16:creationId xmlns:a16="http://schemas.microsoft.com/office/drawing/2014/main" id="{0643307F-BE1D-4EF7-BD50-EC32D798DCB1}"/>
              </a:ext>
            </a:extLst>
          </p:cNvPr>
          <p:cNvSpPr/>
          <p:nvPr/>
        </p:nvSpPr>
        <p:spPr>
          <a:xfrm>
            <a:off x="5550559" y="4627227"/>
            <a:ext cx="2054385" cy="1711015"/>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pt-BR"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11</a:t>
            </a:r>
          </a:p>
        </p:txBody>
      </p:sp>
      <p:sp>
        <p:nvSpPr>
          <p:cNvPr id="51" name="Retângulo: Cantos Arredondados 50">
            <a:extLst>
              <a:ext uri="{FF2B5EF4-FFF2-40B4-BE49-F238E27FC236}">
                <a16:creationId xmlns:a16="http://schemas.microsoft.com/office/drawing/2014/main" id="{C6B43263-7C73-4803-94AD-884D707A68C2}"/>
              </a:ext>
            </a:extLst>
          </p:cNvPr>
          <p:cNvSpPr/>
          <p:nvPr/>
        </p:nvSpPr>
        <p:spPr>
          <a:xfrm>
            <a:off x="7949764" y="4619819"/>
            <a:ext cx="1993186" cy="1718423"/>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pt-BR"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12</a:t>
            </a:r>
          </a:p>
        </p:txBody>
      </p:sp>
    </p:spTree>
    <p:extLst>
      <p:ext uri="{BB962C8B-B14F-4D97-AF65-F5344CB8AC3E}">
        <p14:creationId xmlns:p14="http://schemas.microsoft.com/office/powerpoint/2010/main" val="2240172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5"/>
                                        </p:tgtEl>
                                        <p:attrNameLst>
                                          <p:attrName>style.color</p:attrName>
                                        </p:attrNameLst>
                                      </p:cBhvr>
                                      <p:to>
                                        <a:schemeClr val="accent2"/>
                                      </p:to>
                                    </p:animClr>
                                    <p:animClr clrSpc="rgb" dir="cw">
                                      <p:cBhvr>
                                        <p:cTn id="23" dur="500" fill="hold"/>
                                        <p:tgtEl>
                                          <p:spTgt spid="5"/>
                                        </p:tgtEl>
                                        <p:attrNameLst>
                                          <p:attrName>fillcolor</p:attrName>
                                        </p:attrNameLst>
                                      </p:cBhvr>
                                      <p:to>
                                        <a:schemeClr val="accent2"/>
                                      </p:to>
                                    </p:animClr>
                                    <p:set>
                                      <p:cBhvr>
                                        <p:cTn id="24" dur="500" fill="hold"/>
                                        <p:tgtEl>
                                          <p:spTgt spid="5"/>
                                        </p:tgtEl>
                                        <p:attrNameLst>
                                          <p:attrName>fill.type</p:attrName>
                                        </p:attrNameLst>
                                      </p:cBhvr>
                                      <p:to>
                                        <p:strVal val="solid"/>
                                      </p:to>
                                    </p:set>
                                    <p:set>
                                      <p:cBhvr>
                                        <p:cTn id="25" dur="500" fill="hold"/>
                                        <p:tgtEl>
                                          <p:spTgt spid="5"/>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1"/>
                                        </p:tgtEl>
                                        <p:attrNameLst>
                                          <p:attrName>ppt_w</p:attrName>
                                        </p:attrNameLst>
                                      </p:cBhvr>
                                      <p:tavLst>
                                        <p:tav tm="0">
                                          <p:val>
                                            <p:strVal val="ppt_w"/>
                                          </p:val>
                                        </p:tav>
                                        <p:tav tm="100000">
                                          <p:val>
                                            <p:fltVal val="0"/>
                                          </p:val>
                                        </p:tav>
                                      </p:tavLst>
                                    </p:anim>
                                    <p:anim calcmode="lin" valueType="num">
                                      <p:cBhvr>
                                        <p:cTn id="31" dur="500"/>
                                        <p:tgtEl>
                                          <p:spTgt spid="11"/>
                                        </p:tgtEl>
                                        <p:attrNameLst>
                                          <p:attrName>ppt_h</p:attrName>
                                        </p:attrNameLst>
                                      </p:cBhvr>
                                      <p:tavLst>
                                        <p:tav tm="0">
                                          <p:val>
                                            <p:strVal val="ppt_h"/>
                                          </p:val>
                                        </p:tav>
                                        <p:tav tm="100000">
                                          <p:val>
                                            <p:fltVal val="0"/>
                                          </p:val>
                                        </p:tav>
                                      </p:tavLst>
                                    </p:anim>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1"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500" fill="hold"/>
                                        <p:tgtEl>
                                          <p:spTgt spid="10"/>
                                        </p:tgtEl>
                                        <p:attrNameLst>
                                          <p:attrName>style.color</p:attrName>
                                        </p:attrNameLst>
                                      </p:cBhvr>
                                      <p:to>
                                        <a:schemeClr val="accent2"/>
                                      </p:to>
                                    </p:animClr>
                                    <p:animClr clrSpc="rgb" dir="cw">
                                      <p:cBhvr>
                                        <p:cTn id="47" dur="500" fill="hold"/>
                                        <p:tgtEl>
                                          <p:spTgt spid="10"/>
                                        </p:tgtEl>
                                        <p:attrNameLst>
                                          <p:attrName>fillcolor</p:attrName>
                                        </p:attrNameLst>
                                      </p:cBhvr>
                                      <p:to>
                                        <a:schemeClr val="accent2"/>
                                      </p:to>
                                    </p:animClr>
                                    <p:set>
                                      <p:cBhvr>
                                        <p:cTn id="48" dur="500" fill="hold"/>
                                        <p:tgtEl>
                                          <p:spTgt spid="10"/>
                                        </p:tgtEl>
                                        <p:attrNameLst>
                                          <p:attrName>fill.type</p:attrName>
                                        </p:attrNameLst>
                                      </p:cBhvr>
                                      <p:to>
                                        <p:strVal val="solid"/>
                                      </p:to>
                                    </p:set>
                                    <p:set>
                                      <p:cBhvr>
                                        <p:cTn id="49" dur="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53" presetClass="entr" presetSubtype="16" fill="hold" grpId="1"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9" presetClass="emph" presetSubtype="0" fill="hold" grpId="0" nodeType="clickEffect">
                                  <p:stCondLst>
                                    <p:cond delay="0"/>
                                  </p:stCondLst>
                                  <p:childTnLst>
                                    <p:animClr clrSpc="rgb" dir="cw">
                                      <p:cBhvr override="childStyle">
                                        <p:cTn id="70" dur="500" fill="hold"/>
                                        <p:tgtEl>
                                          <p:spTgt spid="14"/>
                                        </p:tgtEl>
                                        <p:attrNameLst>
                                          <p:attrName>style.color</p:attrName>
                                        </p:attrNameLst>
                                      </p:cBhvr>
                                      <p:to>
                                        <a:schemeClr val="accent2"/>
                                      </p:to>
                                    </p:animClr>
                                    <p:animClr clrSpc="rgb" dir="cw">
                                      <p:cBhvr>
                                        <p:cTn id="71" dur="500" fill="hold"/>
                                        <p:tgtEl>
                                          <p:spTgt spid="14"/>
                                        </p:tgtEl>
                                        <p:attrNameLst>
                                          <p:attrName>fillcolor</p:attrName>
                                        </p:attrNameLst>
                                      </p:cBhvr>
                                      <p:to>
                                        <a:schemeClr val="accent2"/>
                                      </p:to>
                                    </p:animClr>
                                    <p:set>
                                      <p:cBhvr>
                                        <p:cTn id="72" dur="500" fill="hold"/>
                                        <p:tgtEl>
                                          <p:spTgt spid="14"/>
                                        </p:tgtEl>
                                        <p:attrNameLst>
                                          <p:attrName>fill.type</p:attrName>
                                        </p:attrNameLst>
                                      </p:cBhvr>
                                      <p:to>
                                        <p:strVal val="solid"/>
                                      </p:to>
                                    </p:set>
                                    <p:set>
                                      <p:cBhvr>
                                        <p:cTn id="73" dur="500" fill="hold"/>
                                        <p:tgtEl>
                                          <p:spTgt spid="14"/>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18"/>
                                        </p:tgtEl>
                                        <p:attrNameLst>
                                          <p:attrName>ppt_w</p:attrName>
                                        </p:attrNameLst>
                                      </p:cBhvr>
                                      <p:tavLst>
                                        <p:tav tm="0">
                                          <p:val>
                                            <p:strVal val="ppt_w"/>
                                          </p:val>
                                        </p:tav>
                                        <p:tav tm="100000">
                                          <p:val>
                                            <p:fltVal val="0"/>
                                          </p:val>
                                        </p:tav>
                                      </p:tavLst>
                                    </p:anim>
                                    <p:anim calcmode="lin" valueType="num">
                                      <p:cBhvr>
                                        <p:cTn id="79" dur="500"/>
                                        <p:tgtEl>
                                          <p:spTgt spid="18"/>
                                        </p:tgtEl>
                                        <p:attrNameLst>
                                          <p:attrName>ppt_h</p:attrName>
                                        </p:attrNameLst>
                                      </p:cBhvr>
                                      <p:tavLst>
                                        <p:tav tm="0">
                                          <p:val>
                                            <p:strVal val="ppt_h"/>
                                          </p:val>
                                        </p:tav>
                                        <p:tav tm="100000">
                                          <p:val>
                                            <p:fltVal val="0"/>
                                          </p:val>
                                        </p:tav>
                                      </p:tavLst>
                                    </p:anim>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17"/>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1"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childTnLst>
                          </p:cTn>
                        </p:par>
                      </p:childTnLst>
                    </p:cTn>
                  </p:par>
                </p:childTnLst>
              </p:cTn>
              <p:nextCondLst>
                <p:cond evt="onClick" delay="0">
                  <p:tgtEl>
                    <p:spTgt spid="17"/>
                  </p:tgtEl>
                </p:cond>
              </p:nextCondLst>
            </p:seq>
            <p:seq concurrent="1" nextAc="seek">
              <p:cTn id="90" restart="whenNotActive" fill="hold" evtFilter="cancelBubble" nodeType="interactiveSeq">
                <p:stCondLst>
                  <p:cond evt="onClick" delay="0">
                    <p:tgtEl>
                      <p:spTgt spid="19"/>
                    </p:tgtEl>
                  </p:cond>
                </p:stCondLst>
                <p:endSync evt="end" delay="0">
                  <p:rtn val="all"/>
                </p:endSync>
                <p:childTnLst>
                  <p:par>
                    <p:cTn id="91" fill="hold">
                      <p:stCondLst>
                        <p:cond delay="0"/>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500" fill="hold"/>
                                        <p:tgtEl>
                                          <p:spTgt spid="17"/>
                                        </p:tgtEl>
                                        <p:attrNameLst>
                                          <p:attrName>style.color</p:attrName>
                                        </p:attrNameLst>
                                      </p:cBhvr>
                                      <p:to>
                                        <a:schemeClr val="accent2"/>
                                      </p:to>
                                    </p:animClr>
                                    <p:animClr clrSpc="rgb" dir="cw">
                                      <p:cBhvr>
                                        <p:cTn id="95" dur="500" fill="hold"/>
                                        <p:tgtEl>
                                          <p:spTgt spid="17"/>
                                        </p:tgtEl>
                                        <p:attrNameLst>
                                          <p:attrName>fillcolor</p:attrName>
                                        </p:attrNameLst>
                                      </p:cBhvr>
                                      <p:to>
                                        <a:schemeClr val="accent2"/>
                                      </p:to>
                                    </p:animClr>
                                    <p:set>
                                      <p:cBhvr>
                                        <p:cTn id="96" dur="500" fill="hold"/>
                                        <p:tgtEl>
                                          <p:spTgt spid="17"/>
                                        </p:tgtEl>
                                        <p:attrNameLst>
                                          <p:attrName>fill.type</p:attrName>
                                        </p:attrNameLst>
                                      </p:cBhvr>
                                      <p:to>
                                        <p:strVal val="solid"/>
                                      </p:to>
                                    </p:set>
                                    <p:set>
                                      <p:cBhvr>
                                        <p:cTn id="97" dur="500" fill="hold"/>
                                        <p:tgtEl>
                                          <p:spTgt spid="17"/>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98" restart="whenNotActive" fill="hold" evtFilter="cancelBubble" nodeType="interactiveSeq">
                <p:stCondLst>
                  <p:cond evt="onClick" delay="0">
                    <p:tgtEl>
                      <p:spTgt spid="27"/>
                    </p:tgtEl>
                  </p:cond>
                </p:stCondLst>
                <p:endSync evt="end" delay="0">
                  <p:rtn val="all"/>
                </p:endSync>
                <p:childTnLst>
                  <p:par>
                    <p:cTn id="99" fill="hold">
                      <p:stCondLst>
                        <p:cond delay="0"/>
                      </p:stCondLst>
                      <p:childTnLst>
                        <p:par>
                          <p:cTn id="100" fill="hold">
                            <p:stCondLst>
                              <p:cond delay="0"/>
                            </p:stCondLst>
                            <p:childTnLst>
                              <p:par>
                                <p:cTn id="101" presetID="53" presetClass="exit" presetSubtype="32" fill="hold" grpId="0" nodeType="clickEffect">
                                  <p:stCondLst>
                                    <p:cond delay="0"/>
                                  </p:stCondLst>
                                  <p:childTnLst>
                                    <p:anim calcmode="lin" valueType="num">
                                      <p:cBhvr>
                                        <p:cTn id="102" dur="500"/>
                                        <p:tgtEl>
                                          <p:spTgt spid="27"/>
                                        </p:tgtEl>
                                        <p:attrNameLst>
                                          <p:attrName>ppt_w</p:attrName>
                                        </p:attrNameLst>
                                      </p:cBhvr>
                                      <p:tavLst>
                                        <p:tav tm="0">
                                          <p:val>
                                            <p:strVal val="ppt_w"/>
                                          </p:val>
                                        </p:tav>
                                        <p:tav tm="100000">
                                          <p:val>
                                            <p:fltVal val="0"/>
                                          </p:val>
                                        </p:tav>
                                      </p:tavLst>
                                    </p:anim>
                                    <p:anim calcmode="lin" valueType="num">
                                      <p:cBhvr>
                                        <p:cTn id="103" dur="500"/>
                                        <p:tgtEl>
                                          <p:spTgt spid="27"/>
                                        </p:tgtEl>
                                        <p:attrNameLst>
                                          <p:attrName>ppt_h</p:attrName>
                                        </p:attrNameLst>
                                      </p:cBhvr>
                                      <p:tavLst>
                                        <p:tav tm="0">
                                          <p:val>
                                            <p:strVal val="ppt_h"/>
                                          </p:val>
                                        </p:tav>
                                        <p:tav tm="100000">
                                          <p:val>
                                            <p:fltVal val="0"/>
                                          </p:val>
                                        </p:tav>
                                      </p:tavLst>
                                    </p:anim>
                                    <p:animEffect transition="out" filter="fade">
                                      <p:cBhvr>
                                        <p:cTn id="104" dur="500"/>
                                        <p:tgtEl>
                                          <p:spTgt spid="27"/>
                                        </p:tgtEl>
                                      </p:cBhvr>
                                    </p:animEffect>
                                    <p:set>
                                      <p:cBhvr>
                                        <p:cTn id="10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6" restart="whenNotActive" fill="hold" evtFilter="cancelBubble" nodeType="interactiveSeq">
                <p:stCondLst>
                  <p:cond evt="onClick" delay="0">
                    <p:tgtEl>
                      <p:spTgt spid="26"/>
                    </p:tgtEl>
                  </p:cond>
                </p:stCondLst>
                <p:endSync evt="end" delay="0">
                  <p:rtn val="all"/>
                </p:endSync>
                <p:childTnLst>
                  <p:par>
                    <p:cTn id="107" fill="hold">
                      <p:stCondLst>
                        <p:cond delay="0"/>
                      </p:stCondLst>
                      <p:childTnLst>
                        <p:par>
                          <p:cTn id="108" fill="hold">
                            <p:stCondLst>
                              <p:cond delay="0"/>
                            </p:stCondLst>
                            <p:childTnLst>
                              <p:par>
                                <p:cTn id="109" presetID="53" presetClass="entr" presetSubtype="16" fill="hold" grpId="1" nodeType="click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p:cTn id="111" dur="500" fill="hold"/>
                                        <p:tgtEl>
                                          <p:spTgt spid="27"/>
                                        </p:tgtEl>
                                        <p:attrNameLst>
                                          <p:attrName>ppt_w</p:attrName>
                                        </p:attrNameLst>
                                      </p:cBhvr>
                                      <p:tavLst>
                                        <p:tav tm="0">
                                          <p:val>
                                            <p:fltVal val="0"/>
                                          </p:val>
                                        </p:tav>
                                        <p:tav tm="100000">
                                          <p:val>
                                            <p:strVal val="#ppt_w"/>
                                          </p:val>
                                        </p:tav>
                                      </p:tavLst>
                                    </p:anim>
                                    <p:anim calcmode="lin" valueType="num">
                                      <p:cBhvr>
                                        <p:cTn id="112" dur="500" fill="hold"/>
                                        <p:tgtEl>
                                          <p:spTgt spid="27"/>
                                        </p:tgtEl>
                                        <p:attrNameLst>
                                          <p:attrName>ppt_h</p:attrName>
                                        </p:attrNameLst>
                                      </p:cBhvr>
                                      <p:tavLst>
                                        <p:tav tm="0">
                                          <p:val>
                                            <p:fltVal val="0"/>
                                          </p:val>
                                        </p:tav>
                                        <p:tav tm="100000">
                                          <p:val>
                                            <p:strVal val="#ppt_h"/>
                                          </p:val>
                                        </p:tav>
                                      </p:tavLst>
                                    </p:anim>
                                    <p:animEffect transition="in" filter="fade">
                                      <p:cBhvr>
                                        <p:cTn id="113" dur="500"/>
                                        <p:tgtEl>
                                          <p:spTgt spid="27"/>
                                        </p:tgtEl>
                                      </p:cBhvr>
                                    </p:animEffect>
                                  </p:childTnLst>
                                </p:cTn>
                              </p:par>
                            </p:childTnLst>
                          </p:cTn>
                        </p:par>
                      </p:childTnLst>
                    </p:cTn>
                  </p:par>
                </p:childTnLst>
              </p:cTn>
              <p:nextCondLst>
                <p:cond evt="onClick" delay="0">
                  <p:tgtEl>
                    <p:spTgt spid="26"/>
                  </p:tgtEl>
                </p:cond>
              </p:nextCondLst>
            </p:seq>
            <p:seq concurrent="1" nextAc="seek">
              <p:cTn id="114" restart="whenNotActive" fill="hold" evtFilter="cancelBubble" nodeType="interactiveSeq">
                <p:stCondLst>
                  <p:cond evt="onClick" delay="0">
                    <p:tgtEl>
                      <p:spTgt spid="28"/>
                    </p:tgtEl>
                  </p:cond>
                </p:stCondLst>
                <p:endSync evt="end" delay="0">
                  <p:rtn val="all"/>
                </p:endSync>
                <p:childTnLst>
                  <p:par>
                    <p:cTn id="115" fill="hold">
                      <p:stCondLst>
                        <p:cond delay="0"/>
                      </p:stCondLst>
                      <p:childTnLst>
                        <p:par>
                          <p:cTn id="116" fill="hold">
                            <p:stCondLst>
                              <p:cond delay="0"/>
                            </p:stCondLst>
                            <p:childTnLst>
                              <p:par>
                                <p:cTn id="117" presetID="19" presetClass="emph" presetSubtype="0" fill="hold" grpId="0" nodeType="clickEffect">
                                  <p:stCondLst>
                                    <p:cond delay="0"/>
                                  </p:stCondLst>
                                  <p:childTnLst>
                                    <p:animClr clrSpc="rgb" dir="cw">
                                      <p:cBhvr override="childStyle">
                                        <p:cTn id="118" dur="500" fill="hold"/>
                                        <p:tgtEl>
                                          <p:spTgt spid="26"/>
                                        </p:tgtEl>
                                        <p:attrNameLst>
                                          <p:attrName>style.color</p:attrName>
                                        </p:attrNameLst>
                                      </p:cBhvr>
                                      <p:to>
                                        <a:schemeClr val="accent2"/>
                                      </p:to>
                                    </p:animClr>
                                    <p:animClr clrSpc="rgb" dir="cw">
                                      <p:cBhvr>
                                        <p:cTn id="119" dur="500" fill="hold"/>
                                        <p:tgtEl>
                                          <p:spTgt spid="26"/>
                                        </p:tgtEl>
                                        <p:attrNameLst>
                                          <p:attrName>fillcolor</p:attrName>
                                        </p:attrNameLst>
                                      </p:cBhvr>
                                      <p:to>
                                        <a:schemeClr val="accent2"/>
                                      </p:to>
                                    </p:animClr>
                                    <p:set>
                                      <p:cBhvr>
                                        <p:cTn id="120" dur="500" fill="hold"/>
                                        <p:tgtEl>
                                          <p:spTgt spid="26"/>
                                        </p:tgtEl>
                                        <p:attrNameLst>
                                          <p:attrName>fill.type</p:attrName>
                                        </p:attrNameLst>
                                      </p:cBhvr>
                                      <p:to>
                                        <p:strVal val="solid"/>
                                      </p:to>
                                    </p:set>
                                    <p:set>
                                      <p:cBhvr>
                                        <p:cTn id="121" dur="500" fill="hold"/>
                                        <p:tgtEl>
                                          <p:spTgt spid="26"/>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22" restart="whenNotActive" fill="hold" evtFilter="cancelBubble" nodeType="interactiveSeq">
                <p:stCondLst>
                  <p:cond evt="onClick" delay="0">
                    <p:tgtEl>
                      <p:spTgt spid="30"/>
                    </p:tgtEl>
                  </p:cond>
                </p:stCondLst>
                <p:endSync evt="end" delay="0">
                  <p:rtn val="all"/>
                </p:endSync>
                <p:childTnLst>
                  <p:par>
                    <p:cTn id="123" fill="hold">
                      <p:stCondLst>
                        <p:cond delay="0"/>
                      </p:stCondLst>
                      <p:childTnLst>
                        <p:par>
                          <p:cTn id="124" fill="hold">
                            <p:stCondLst>
                              <p:cond delay="0"/>
                            </p:stCondLst>
                            <p:childTnLst>
                              <p:par>
                                <p:cTn id="125" presetID="53" presetClass="exit" presetSubtype="32" fill="hold" grpId="0" nodeType="clickEffect">
                                  <p:stCondLst>
                                    <p:cond delay="0"/>
                                  </p:stCondLst>
                                  <p:childTnLst>
                                    <p:anim calcmode="lin" valueType="num">
                                      <p:cBhvr>
                                        <p:cTn id="126" dur="500"/>
                                        <p:tgtEl>
                                          <p:spTgt spid="30"/>
                                        </p:tgtEl>
                                        <p:attrNameLst>
                                          <p:attrName>ppt_w</p:attrName>
                                        </p:attrNameLst>
                                      </p:cBhvr>
                                      <p:tavLst>
                                        <p:tav tm="0">
                                          <p:val>
                                            <p:strVal val="ppt_w"/>
                                          </p:val>
                                        </p:tav>
                                        <p:tav tm="100000">
                                          <p:val>
                                            <p:fltVal val="0"/>
                                          </p:val>
                                        </p:tav>
                                      </p:tavLst>
                                    </p:anim>
                                    <p:anim calcmode="lin" valueType="num">
                                      <p:cBhvr>
                                        <p:cTn id="127" dur="500"/>
                                        <p:tgtEl>
                                          <p:spTgt spid="30"/>
                                        </p:tgtEl>
                                        <p:attrNameLst>
                                          <p:attrName>ppt_h</p:attrName>
                                        </p:attrNameLst>
                                      </p:cBhvr>
                                      <p:tavLst>
                                        <p:tav tm="0">
                                          <p:val>
                                            <p:strVal val="ppt_h"/>
                                          </p:val>
                                        </p:tav>
                                        <p:tav tm="100000">
                                          <p:val>
                                            <p:fltVal val="0"/>
                                          </p:val>
                                        </p:tav>
                                      </p:tavLst>
                                    </p:anim>
                                    <p:animEffect transition="out" filter="fade">
                                      <p:cBhvr>
                                        <p:cTn id="128" dur="500"/>
                                        <p:tgtEl>
                                          <p:spTgt spid="30"/>
                                        </p:tgtEl>
                                      </p:cBhvr>
                                    </p:animEffect>
                                    <p:set>
                                      <p:cBhvr>
                                        <p:cTn id="12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30" restart="whenNotActive" fill="hold" evtFilter="cancelBubble" nodeType="interactiveSeq">
                <p:stCondLst>
                  <p:cond evt="onClick" delay="0">
                    <p:tgtEl>
                      <p:spTgt spid="29"/>
                    </p:tgtEl>
                  </p:cond>
                </p:stCondLst>
                <p:endSync evt="end" delay="0">
                  <p:rtn val="all"/>
                </p:endSync>
                <p:childTnLst>
                  <p:par>
                    <p:cTn id="131" fill="hold">
                      <p:stCondLst>
                        <p:cond delay="0"/>
                      </p:stCondLst>
                      <p:childTnLst>
                        <p:par>
                          <p:cTn id="132" fill="hold">
                            <p:stCondLst>
                              <p:cond delay="0"/>
                            </p:stCondLst>
                            <p:childTnLst>
                              <p:par>
                                <p:cTn id="133" presetID="53" presetClass="entr" presetSubtype="16" fill="hold" grpId="1" nodeType="clickEffect">
                                  <p:stCondLst>
                                    <p:cond delay="0"/>
                                  </p:stCondLst>
                                  <p:childTnLst>
                                    <p:set>
                                      <p:cBhvr>
                                        <p:cTn id="134" dur="1" fill="hold">
                                          <p:stCondLst>
                                            <p:cond delay="0"/>
                                          </p:stCondLst>
                                        </p:cTn>
                                        <p:tgtEl>
                                          <p:spTgt spid="30"/>
                                        </p:tgtEl>
                                        <p:attrNameLst>
                                          <p:attrName>style.visibility</p:attrName>
                                        </p:attrNameLst>
                                      </p:cBhvr>
                                      <p:to>
                                        <p:strVal val="visible"/>
                                      </p:to>
                                    </p:set>
                                    <p:anim calcmode="lin" valueType="num">
                                      <p:cBhvr>
                                        <p:cTn id="135" dur="500" fill="hold"/>
                                        <p:tgtEl>
                                          <p:spTgt spid="30"/>
                                        </p:tgtEl>
                                        <p:attrNameLst>
                                          <p:attrName>ppt_w</p:attrName>
                                        </p:attrNameLst>
                                      </p:cBhvr>
                                      <p:tavLst>
                                        <p:tav tm="0">
                                          <p:val>
                                            <p:fltVal val="0"/>
                                          </p:val>
                                        </p:tav>
                                        <p:tav tm="100000">
                                          <p:val>
                                            <p:strVal val="#ppt_w"/>
                                          </p:val>
                                        </p:tav>
                                      </p:tavLst>
                                    </p:anim>
                                    <p:anim calcmode="lin" valueType="num">
                                      <p:cBhvr>
                                        <p:cTn id="136" dur="500" fill="hold"/>
                                        <p:tgtEl>
                                          <p:spTgt spid="30"/>
                                        </p:tgtEl>
                                        <p:attrNameLst>
                                          <p:attrName>ppt_h</p:attrName>
                                        </p:attrNameLst>
                                      </p:cBhvr>
                                      <p:tavLst>
                                        <p:tav tm="0">
                                          <p:val>
                                            <p:fltVal val="0"/>
                                          </p:val>
                                        </p:tav>
                                        <p:tav tm="100000">
                                          <p:val>
                                            <p:strVal val="#ppt_h"/>
                                          </p:val>
                                        </p:tav>
                                      </p:tavLst>
                                    </p:anim>
                                    <p:animEffect transition="in" filter="fade">
                                      <p:cBhvr>
                                        <p:cTn id="137" dur="500"/>
                                        <p:tgtEl>
                                          <p:spTgt spid="30"/>
                                        </p:tgtEl>
                                      </p:cBhvr>
                                    </p:animEffect>
                                  </p:childTnLst>
                                </p:cTn>
                              </p:par>
                            </p:childTnLst>
                          </p:cTn>
                        </p:par>
                      </p:childTnLst>
                    </p:cTn>
                  </p:par>
                </p:childTnLst>
              </p:cTn>
              <p:nextCondLst>
                <p:cond evt="onClick" delay="0">
                  <p:tgtEl>
                    <p:spTgt spid="29"/>
                  </p:tgtEl>
                </p:cond>
              </p:nextCondLst>
            </p:seq>
            <p:seq concurrent="1" nextAc="seek">
              <p:cTn id="138" restart="whenNotActive" fill="hold" evtFilter="cancelBubble" nodeType="interactiveSeq">
                <p:stCondLst>
                  <p:cond evt="onClick" delay="0">
                    <p:tgtEl>
                      <p:spTgt spid="31"/>
                    </p:tgtEl>
                  </p:cond>
                </p:stCondLst>
                <p:endSync evt="end" delay="0">
                  <p:rtn val="all"/>
                </p:endSync>
                <p:childTnLst>
                  <p:par>
                    <p:cTn id="139" fill="hold">
                      <p:stCondLst>
                        <p:cond delay="0"/>
                      </p:stCondLst>
                      <p:childTnLst>
                        <p:par>
                          <p:cTn id="140" fill="hold">
                            <p:stCondLst>
                              <p:cond delay="0"/>
                            </p:stCondLst>
                            <p:childTnLst>
                              <p:par>
                                <p:cTn id="141" presetID="19" presetClass="emph" presetSubtype="0" fill="hold" grpId="0" nodeType="clickEffect">
                                  <p:stCondLst>
                                    <p:cond delay="0"/>
                                  </p:stCondLst>
                                  <p:childTnLst>
                                    <p:animClr clrSpc="rgb" dir="cw">
                                      <p:cBhvr override="childStyle">
                                        <p:cTn id="142" dur="500" fill="hold"/>
                                        <p:tgtEl>
                                          <p:spTgt spid="29"/>
                                        </p:tgtEl>
                                        <p:attrNameLst>
                                          <p:attrName>style.color</p:attrName>
                                        </p:attrNameLst>
                                      </p:cBhvr>
                                      <p:to>
                                        <a:schemeClr val="accent2"/>
                                      </p:to>
                                    </p:animClr>
                                    <p:animClr clrSpc="rgb" dir="cw">
                                      <p:cBhvr>
                                        <p:cTn id="143" dur="500" fill="hold"/>
                                        <p:tgtEl>
                                          <p:spTgt spid="29"/>
                                        </p:tgtEl>
                                        <p:attrNameLst>
                                          <p:attrName>fillcolor</p:attrName>
                                        </p:attrNameLst>
                                      </p:cBhvr>
                                      <p:to>
                                        <a:schemeClr val="accent2"/>
                                      </p:to>
                                    </p:animClr>
                                    <p:set>
                                      <p:cBhvr>
                                        <p:cTn id="144" dur="500" fill="hold"/>
                                        <p:tgtEl>
                                          <p:spTgt spid="29"/>
                                        </p:tgtEl>
                                        <p:attrNameLst>
                                          <p:attrName>fill.type</p:attrName>
                                        </p:attrNameLst>
                                      </p:cBhvr>
                                      <p:to>
                                        <p:strVal val="solid"/>
                                      </p:to>
                                    </p:set>
                                    <p:set>
                                      <p:cBhvr>
                                        <p:cTn id="145" dur="500" fill="hold"/>
                                        <p:tgtEl>
                                          <p:spTgt spid="29"/>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146" restart="whenNotActive" fill="hold" evtFilter="cancelBubble" nodeType="interactiveSeq">
                <p:stCondLst>
                  <p:cond evt="onClick" delay="0">
                    <p:tgtEl>
                      <p:spTgt spid="42"/>
                    </p:tgtEl>
                  </p:cond>
                </p:stCondLst>
                <p:endSync evt="end" delay="0">
                  <p:rtn val="all"/>
                </p:endSync>
                <p:childTnLst>
                  <p:par>
                    <p:cTn id="147" fill="hold">
                      <p:stCondLst>
                        <p:cond delay="0"/>
                      </p:stCondLst>
                      <p:childTnLst>
                        <p:par>
                          <p:cTn id="148" fill="hold">
                            <p:stCondLst>
                              <p:cond delay="0"/>
                            </p:stCondLst>
                            <p:childTnLst>
                              <p:par>
                                <p:cTn id="149" presetID="53" presetClass="exit" presetSubtype="32" fill="hold" grpId="0" nodeType="clickEffect">
                                  <p:stCondLst>
                                    <p:cond delay="0"/>
                                  </p:stCondLst>
                                  <p:childTnLst>
                                    <p:anim calcmode="lin" valueType="num">
                                      <p:cBhvr>
                                        <p:cTn id="150" dur="500"/>
                                        <p:tgtEl>
                                          <p:spTgt spid="42"/>
                                        </p:tgtEl>
                                        <p:attrNameLst>
                                          <p:attrName>ppt_w</p:attrName>
                                        </p:attrNameLst>
                                      </p:cBhvr>
                                      <p:tavLst>
                                        <p:tav tm="0">
                                          <p:val>
                                            <p:strVal val="ppt_w"/>
                                          </p:val>
                                        </p:tav>
                                        <p:tav tm="100000">
                                          <p:val>
                                            <p:fltVal val="0"/>
                                          </p:val>
                                        </p:tav>
                                      </p:tavLst>
                                    </p:anim>
                                    <p:anim calcmode="lin" valueType="num">
                                      <p:cBhvr>
                                        <p:cTn id="151" dur="500"/>
                                        <p:tgtEl>
                                          <p:spTgt spid="42"/>
                                        </p:tgtEl>
                                        <p:attrNameLst>
                                          <p:attrName>ppt_h</p:attrName>
                                        </p:attrNameLst>
                                      </p:cBhvr>
                                      <p:tavLst>
                                        <p:tav tm="0">
                                          <p:val>
                                            <p:strVal val="ppt_h"/>
                                          </p:val>
                                        </p:tav>
                                        <p:tav tm="100000">
                                          <p:val>
                                            <p:fltVal val="0"/>
                                          </p:val>
                                        </p:tav>
                                      </p:tavLst>
                                    </p:anim>
                                    <p:animEffect transition="out" filter="fade">
                                      <p:cBhvr>
                                        <p:cTn id="152" dur="500"/>
                                        <p:tgtEl>
                                          <p:spTgt spid="42"/>
                                        </p:tgtEl>
                                      </p:cBhvr>
                                    </p:animEffect>
                                    <p:set>
                                      <p:cBhvr>
                                        <p:cTn id="15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54" restart="whenNotActive" fill="hold" evtFilter="cancelBubble" nodeType="interactiveSeq">
                <p:stCondLst>
                  <p:cond evt="onClick" delay="0">
                    <p:tgtEl>
                      <p:spTgt spid="41"/>
                    </p:tgtEl>
                  </p:cond>
                </p:stCondLst>
                <p:endSync evt="end" delay="0">
                  <p:rtn val="all"/>
                </p:endSync>
                <p:childTnLst>
                  <p:par>
                    <p:cTn id="155" fill="hold">
                      <p:stCondLst>
                        <p:cond delay="0"/>
                      </p:stCondLst>
                      <p:childTnLst>
                        <p:par>
                          <p:cTn id="156" fill="hold">
                            <p:stCondLst>
                              <p:cond delay="0"/>
                            </p:stCondLst>
                            <p:childTnLst>
                              <p:par>
                                <p:cTn id="157" presetID="53" presetClass="entr" presetSubtype="16" fill="hold" grpId="1" nodeType="clickEffect">
                                  <p:stCondLst>
                                    <p:cond delay="0"/>
                                  </p:stCondLst>
                                  <p:childTnLst>
                                    <p:set>
                                      <p:cBhvr>
                                        <p:cTn id="158" dur="1" fill="hold">
                                          <p:stCondLst>
                                            <p:cond delay="0"/>
                                          </p:stCondLst>
                                        </p:cTn>
                                        <p:tgtEl>
                                          <p:spTgt spid="42"/>
                                        </p:tgtEl>
                                        <p:attrNameLst>
                                          <p:attrName>style.visibility</p:attrName>
                                        </p:attrNameLst>
                                      </p:cBhvr>
                                      <p:to>
                                        <p:strVal val="visible"/>
                                      </p:to>
                                    </p:set>
                                    <p:anim calcmode="lin" valueType="num">
                                      <p:cBhvr>
                                        <p:cTn id="159" dur="500" fill="hold"/>
                                        <p:tgtEl>
                                          <p:spTgt spid="42"/>
                                        </p:tgtEl>
                                        <p:attrNameLst>
                                          <p:attrName>ppt_w</p:attrName>
                                        </p:attrNameLst>
                                      </p:cBhvr>
                                      <p:tavLst>
                                        <p:tav tm="0">
                                          <p:val>
                                            <p:fltVal val="0"/>
                                          </p:val>
                                        </p:tav>
                                        <p:tav tm="100000">
                                          <p:val>
                                            <p:strVal val="#ppt_w"/>
                                          </p:val>
                                        </p:tav>
                                      </p:tavLst>
                                    </p:anim>
                                    <p:anim calcmode="lin" valueType="num">
                                      <p:cBhvr>
                                        <p:cTn id="160" dur="500" fill="hold"/>
                                        <p:tgtEl>
                                          <p:spTgt spid="42"/>
                                        </p:tgtEl>
                                        <p:attrNameLst>
                                          <p:attrName>ppt_h</p:attrName>
                                        </p:attrNameLst>
                                      </p:cBhvr>
                                      <p:tavLst>
                                        <p:tav tm="0">
                                          <p:val>
                                            <p:fltVal val="0"/>
                                          </p:val>
                                        </p:tav>
                                        <p:tav tm="100000">
                                          <p:val>
                                            <p:strVal val="#ppt_h"/>
                                          </p:val>
                                        </p:tav>
                                      </p:tavLst>
                                    </p:anim>
                                    <p:animEffect transition="in" filter="fade">
                                      <p:cBhvr>
                                        <p:cTn id="161" dur="500"/>
                                        <p:tgtEl>
                                          <p:spTgt spid="42"/>
                                        </p:tgtEl>
                                      </p:cBhvr>
                                    </p:animEffect>
                                  </p:childTnLst>
                                </p:cTn>
                              </p:par>
                            </p:childTnLst>
                          </p:cTn>
                        </p:par>
                      </p:childTnLst>
                    </p:cTn>
                  </p:par>
                </p:childTnLst>
              </p:cTn>
              <p:nextCondLst>
                <p:cond evt="onClick" delay="0">
                  <p:tgtEl>
                    <p:spTgt spid="41"/>
                  </p:tgtEl>
                </p:cond>
              </p:nextCondLst>
            </p:seq>
            <p:seq concurrent="1" nextAc="seek">
              <p:cTn id="162" restart="whenNotActive" fill="hold" evtFilter="cancelBubble" nodeType="interactiveSeq">
                <p:stCondLst>
                  <p:cond evt="onClick" delay="0">
                    <p:tgtEl>
                      <p:spTgt spid="43"/>
                    </p:tgtEl>
                  </p:cond>
                </p:stCondLst>
                <p:endSync evt="end" delay="0">
                  <p:rtn val="all"/>
                </p:endSync>
                <p:childTnLst>
                  <p:par>
                    <p:cTn id="163" fill="hold">
                      <p:stCondLst>
                        <p:cond delay="0"/>
                      </p:stCondLst>
                      <p:childTnLst>
                        <p:par>
                          <p:cTn id="164" fill="hold">
                            <p:stCondLst>
                              <p:cond delay="0"/>
                            </p:stCondLst>
                            <p:childTnLst>
                              <p:par>
                                <p:cTn id="165" presetID="19" presetClass="emph" presetSubtype="0" fill="hold" grpId="0" nodeType="clickEffect">
                                  <p:stCondLst>
                                    <p:cond delay="0"/>
                                  </p:stCondLst>
                                  <p:childTnLst>
                                    <p:animClr clrSpc="rgb" dir="cw">
                                      <p:cBhvr override="childStyle">
                                        <p:cTn id="166" dur="500" fill="hold"/>
                                        <p:tgtEl>
                                          <p:spTgt spid="41"/>
                                        </p:tgtEl>
                                        <p:attrNameLst>
                                          <p:attrName>style.color</p:attrName>
                                        </p:attrNameLst>
                                      </p:cBhvr>
                                      <p:to>
                                        <a:schemeClr val="accent2"/>
                                      </p:to>
                                    </p:animClr>
                                    <p:animClr clrSpc="rgb" dir="cw">
                                      <p:cBhvr>
                                        <p:cTn id="167" dur="500" fill="hold"/>
                                        <p:tgtEl>
                                          <p:spTgt spid="41"/>
                                        </p:tgtEl>
                                        <p:attrNameLst>
                                          <p:attrName>fillcolor</p:attrName>
                                        </p:attrNameLst>
                                      </p:cBhvr>
                                      <p:to>
                                        <a:schemeClr val="accent2"/>
                                      </p:to>
                                    </p:animClr>
                                    <p:set>
                                      <p:cBhvr>
                                        <p:cTn id="168" dur="500" fill="hold"/>
                                        <p:tgtEl>
                                          <p:spTgt spid="41"/>
                                        </p:tgtEl>
                                        <p:attrNameLst>
                                          <p:attrName>fill.type</p:attrName>
                                        </p:attrNameLst>
                                      </p:cBhvr>
                                      <p:to>
                                        <p:strVal val="solid"/>
                                      </p:to>
                                    </p:set>
                                    <p:set>
                                      <p:cBhvr>
                                        <p:cTn id="169" dur="500" fill="hold"/>
                                        <p:tgtEl>
                                          <p:spTgt spid="41"/>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70" restart="whenNotActive" fill="hold" evtFilter="cancelBubble" nodeType="interactiveSeq">
                <p:stCondLst>
                  <p:cond evt="onClick" delay="0">
                    <p:tgtEl>
                      <p:spTgt spid="45"/>
                    </p:tgtEl>
                  </p:cond>
                </p:stCondLst>
                <p:endSync evt="end" delay="0">
                  <p:rtn val="all"/>
                </p:endSync>
                <p:childTnLst>
                  <p:par>
                    <p:cTn id="171" fill="hold">
                      <p:stCondLst>
                        <p:cond delay="0"/>
                      </p:stCondLst>
                      <p:childTnLst>
                        <p:par>
                          <p:cTn id="172" fill="hold">
                            <p:stCondLst>
                              <p:cond delay="0"/>
                            </p:stCondLst>
                            <p:childTnLst>
                              <p:par>
                                <p:cTn id="173" presetID="53" presetClass="exit" presetSubtype="32" fill="hold" grpId="0" nodeType="clickEffect">
                                  <p:stCondLst>
                                    <p:cond delay="0"/>
                                  </p:stCondLst>
                                  <p:childTnLst>
                                    <p:anim calcmode="lin" valueType="num">
                                      <p:cBhvr>
                                        <p:cTn id="174" dur="500"/>
                                        <p:tgtEl>
                                          <p:spTgt spid="45"/>
                                        </p:tgtEl>
                                        <p:attrNameLst>
                                          <p:attrName>ppt_w</p:attrName>
                                        </p:attrNameLst>
                                      </p:cBhvr>
                                      <p:tavLst>
                                        <p:tav tm="0">
                                          <p:val>
                                            <p:strVal val="ppt_w"/>
                                          </p:val>
                                        </p:tav>
                                        <p:tav tm="100000">
                                          <p:val>
                                            <p:fltVal val="0"/>
                                          </p:val>
                                        </p:tav>
                                      </p:tavLst>
                                    </p:anim>
                                    <p:anim calcmode="lin" valueType="num">
                                      <p:cBhvr>
                                        <p:cTn id="175" dur="500"/>
                                        <p:tgtEl>
                                          <p:spTgt spid="45"/>
                                        </p:tgtEl>
                                        <p:attrNameLst>
                                          <p:attrName>ppt_h</p:attrName>
                                        </p:attrNameLst>
                                      </p:cBhvr>
                                      <p:tavLst>
                                        <p:tav tm="0">
                                          <p:val>
                                            <p:strVal val="ppt_h"/>
                                          </p:val>
                                        </p:tav>
                                        <p:tav tm="100000">
                                          <p:val>
                                            <p:fltVal val="0"/>
                                          </p:val>
                                        </p:tav>
                                      </p:tavLst>
                                    </p:anim>
                                    <p:animEffect transition="out" filter="fade">
                                      <p:cBhvr>
                                        <p:cTn id="176" dur="500"/>
                                        <p:tgtEl>
                                          <p:spTgt spid="45"/>
                                        </p:tgtEl>
                                      </p:cBhvr>
                                    </p:animEffect>
                                    <p:set>
                                      <p:cBhvr>
                                        <p:cTn id="17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78" restart="whenNotActive" fill="hold" evtFilter="cancelBubble" nodeType="interactiveSeq">
                <p:stCondLst>
                  <p:cond evt="onClick" delay="0">
                    <p:tgtEl>
                      <p:spTgt spid="44"/>
                    </p:tgtEl>
                  </p:cond>
                </p:stCondLst>
                <p:endSync evt="end" delay="0">
                  <p:rtn val="all"/>
                </p:endSync>
                <p:childTnLst>
                  <p:par>
                    <p:cTn id="179" fill="hold">
                      <p:stCondLst>
                        <p:cond delay="0"/>
                      </p:stCondLst>
                      <p:childTnLst>
                        <p:par>
                          <p:cTn id="180" fill="hold">
                            <p:stCondLst>
                              <p:cond delay="0"/>
                            </p:stCondLst>
                            <p:childTnLst>
                              <p:par>
                                <p:cTn id="181" presetID="53" presetClass="entr" presetSubtype="16" fill="hold" grpId="1" nodeType="clickEffect">
                                  <p:stCondLst>
                                    <p:cond delay="0"/>
                                  </p:stCondLst>
                                  <p:childTnLst>
                                    <p:set>
                                      <p:cBhvr>
                                        <p:cTn id="182" dur="1" fill="hold">
                                          <p:stCondLst>
                                            <p:cond delay="0"/>
                                          </p:stCondLst>
                                        </p:cTn>
                                        <p:tgtEl>
                                          <p:spTgt spid="45"/>
                                        </p:tgtEl>
                                        <p:attrNameLst>
                                          <p:attrName>style.visibility</p:attrName>
                                        </p:attrNameLst>
                                      </p:cBhvr>
                                      <p:to>
                                        <p:strVal val="visible"/>
                                      </p:to>
                                    </p:set>
                                    <p:anim calcmode="lin" valueType="num">
                                      <p:cBhvr>
                                        <p:cTn id="183" dur="500" fill="hold"/>
                                        <p:tgtEl>
                                          <p:spTgt spid="45"/>
                                        </p:tgtEl>
                                        <p:attrNameLst>
                                          <p:attrName>ppt_w</p:attrName>
                                        </p:attrNameLst>
                                      </p:cBhvr>
                                      <p:tavLst>
                                        <p:tav tm="0">
                                          <p:val>
                                            <p:fltVal val="0"/>
                                          </p:val>
                                        </p:tav>
                                        <p:tav tm="100000">
                                          <p:val>
                                            <p:strVal val="#ppt_w"/>
                                          </p:val>
                                        </p:tav>
                                      </p:tavLst>
                                    </p:anim>
                                    <p:anim calcmode="lin" valueType="num">
                                      <p:cBhvr>
                                        <p:cTn id="184" dur="500" fill="hold"/>
                                        <p:tgtEl>
                                          <p:spTgt spid="45"/>
                                        </p:tgtEl>
                                        <p:attrNameLst>
                                          <p:attrName>ppt_h</p:attrName>
                                        </p:attrNameLst>
                                      </p:cBhvr>
                                      <p:tavLst>
                                        <p:tav tm="0">
                                          <p:val>
                                            <p:fltVal val="0"/>
                                          </p:val>
                                        </p:tav>
                                        <p:tav tm="100000">
                                          <p:val>
                                            <p:strVal val="#ppt_h"/>
                                          </p:val>
                                        </p:tav>
                                      </p:tavLst>
                                    </p:anim>
                                    <p:animEffect transition="in" filter="fade">
                                      <p:cBhvr>
                                        <p:cTn id="185" dur="500"/>
                                        <p:tgtEl>
                                          <p:spTgt spid="45"/>
                                        </p:tgtEl>
                                      </p:cBhvr>
                                    </p:animEffect>
                                  </p:childTnLst>
                                </p:cTn>
                              </p:par>
                            </p:childTnLst>
                          </p:cTn>
                        </p:par>
                      </p:childTnLst>
                    </p:cTn>
                  </p:par>
                </p:childTnLst>
              </p:cTn>
              <p:nextCondLst>
                <p:cond evt="onClick" delay="0">
                  <p:tgtEl>
                    <p:spTgt spid="44"/>
                  </p:tgtEl>
                </p:cond>
              </p:nextCondLst>
            </p:seq>
            <p:seq concurrent="1" nextAc="seek">
              <p:cTn id="186" restart="whenNotActive" fill="hold" evtFilter="cancelBubble" nodeType="interactiveSeq">
                <p:stCondLst>
                  <p:cond evt="onClick" delay="0">
                    <p:tgtEl>
                      <p:spTgt spid="46"/>
                    </p:tgtEl>
                  </p:cond>
                </p:stCondLst>
                <p:endSync evt="end" delay="0">
                  <p:rtn val="all"/>
                </p:endSync>
                <p:childTnLst>
                  <p:par>
                    <p:cTn id="187" fill="hold">
                      <p:stCondLst>
                        <p:cond delay="0"/>
                      </p:stCondLst>
                      <p:childTnLst>
                        <p:par>
                          <p:cTn id="188" fill="hold">
                            <p:stCondLst>
                              <p:cond delay="0"/>
                            </p:stCondLst>
                            <p:childTnLst>
                              <p:par>
                                <p:cTn id="189" presetID="19" presetClass="emph" presetSubtype="0" fill="hold" grpId="0" nodeType="clickEffect">
                                  <p:stCondLst>
                                    <p:cond delay="0"/>
                                  </p:stCondLst>
                                  <p:childTnLst>
                                    <p:animClr clrSpc="rgb" dir="cw">
                                      <p:cBhvr override="childStyle">
                                        <p:cTn id="190" dur="500" fill="hold"/>
                                        <p:tgtEl>
                                          <p:spTgt spid="44"/>
                                        </p:tgtEl>
                                        <p:attrNameLst>
                                          <p:attrName>style.color</p:attrName>
                                        </p:attrNameLst>
                                      </p:cBhvr>
                                      <p:to>
                                        <a:schemeClr val="accent2"/>
                                      </p:to>
                                    </p:animClr>
                                    <p:animClr clrSpc="rgb" dir="cw">
                                      <p:cBhvr>
                                        <p:cTn id="191" dur="500" fill="hold"/>
                                        <p:tgtEl>
                                          <p:spTgt spid="44"/>
                                        </p:tgtEl>
                                        <p:attrNameLst>
                                          <p:attrName>fillcolor</p:attrName>
                                        </p:attrNameLst>
                                      </p:cBhvr>
                                      <p:to>
                                        <a:schemeClr val="accent2"/>
                                      </p:to>
                                    </p:animClr>
                                    <p:set>
                                      <p:cBhvr>
                                        <p:cTn id="192" dur="500" fill="hold"/>
                                        <p:tgtEl>
                                          <p:spTgt spid="44"/>
                                        </p:tgtEl>
                                        <p:attrNameLst>
                                          <p:attrName>fill.type</p:attrName>
                                        </p:attrNameLst>
                                      </p:cBhvr>
                                      <p:to>
                                        <p:strVal val="solid"/>
                                      </p:to>
                                    </p:set>
                                    <p:set>
                                      <p:cBhvr>
                                        <p:cTn id="193" dur="500" fill="hold"/>
                                        <p:tgtEl>
                                          <p:spTgt spid="44"/>
                                        </p:tgtEl>
                                        <p:attrNameLst>
                                          <p:attrName>fill.on</p:attrName>
                                        </p:attrNameLst>
                                      </p:cBhvr>
                                      <p:to>
                                        <p:strVal val="true"/>
                                      </p:to>
                                    </p:set>
                                  </p:childTnLst>
                                </p:cTn>
                              </p:par>
                            </p:childTnLst>
                          </p:cTn>
                        </p:par>
                      </p:childTnLst>
                    </p:cTn>
                  </p:par>
                </p:childTnLst>
              </p:cTn>
              <p:nextCondLst>
                <p:cond evt="onClick" delay="0">
                  <p:tgtEl>
                    <p:spTgt spid="46"/>
                  </p:tgtEl>
                </p:cond>
              </p:nextCondLst>
            </p:seq>
            <p:seq concurrent="1" nextAc="seek">
              <p:cTn id="194" restart="whenNotActive" fill="hold" evtFilter="cancelBubble" nodeType="interactiveSeq">
                <p:stCondLst>
                  <p:cond evt="onClick" delay="0">
                    <p:tgtEl>
                      <p:spTgt spid="48"/>
                    </p:tgtEl>
                  </p:cond>
                </p:stCondLst>
                <p:endSync evt="end" delay="0">
                  <p:rtn val="all"/>
                </p:endSync>
                <p:childTnLst>
                  <p:par>
                    <p:cTn id="195" fill="hold">
                      <p:stCondLst>
                        <p:cond delay="0"/>
                      </p:stCondLst>
                      <p:childTnLst>
                        <p:par>
                          <p:cTn id="196" fill="hold">
                            <p:stCondLst>
                              <p:cond delay="0"/>
                            </p:stCondLst>
                            <p:childTnLst>
                              <p:par>
                                <p:cTn id="197" presetID="53" presetClass="exit" presetSubtype="32" fill="hold" grpId="0" nodeType="clickEffect">
                                  <p:stCondLst>
                                    <p:cond delay="0"/>
                                  </p:stCondLst>
                                  <p:childTnLst>
                                    <p:anim calcmode="lin" valueType="num">
                                      <p:cBhvr>
                                        <p:cTn id="198" dur="500"/>
                                        <p:tgtEl>
                                          <p:spTgt spid="48"/>
                                        </p:tgtEl>
                                        <p:attrNameLst>
                                          <p:attrName>ppt_w</p:attrName>
                                        </p:attrNameLst>
                                      </p:cBhvr>
                                      <p:tavLst>
                                        <p:tav tm="0">
                                          <p:val>
                                            <p:strVal val="ppt_w"/>
                                          </p:val>
                                        </p:tav>
                                        <p:tav tm="100000">
                                          <p:val>
                                            <p:fltVal val="0"/>
                                          </p:val>
                                        </p:tav>
                                      </p:tavLst>
                                    </p:anim>
                                    <p:anim calcmode="lin" valueType="num">
                                      <p:cBhvr>
                                        <p:cTn id="199" dur="500"/>
                                        <p:tgtEl>
                                          <p:spTgt spid="48"/>
                                        </p:tgtEl>
                                        <p:attrNameLst>
                                          <p:attrName>ppt_h</p:attrName>
                                        </p:attrNameLst>
                                      </p:cBhvr>
                                      <p:tavLst>
                                        <p:tav tm="0">
                                          <p:val>
                                            <p:strVal val="ppt_h"/>
                                          </p:val>
                                        </p:tav>
                                        <p:tav tm="100000">
                                          <p:val>
                                            <p:fltVal val="0"/>
                                          </p:val>
                                        </p:tav>
                                      </p:tavLst>
                                    </p:anim>
                                    <p:animEffect transition="out" filter="fade">
                                      <p:cBhvr>
                                        <p:cTn id="200" dur="500"/>
                                        <p:tgtEl>
                                          <p:spTgt spid="48"/>
                                        </p:tgtEl>
                                      </p:cBhvr>
                                    </p:animEffect>
                                    <p:set>
                                      <p:cBhvr>
                                        <p:cTn id="20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02" restart="whenNotActive" fill="hold" evtFilter="cancelBubble" nodeType="interactiveSeq">
                <p:stCondLst>
                  <p:cond evt="onClick" delay="0">
                    <p:tgtEl>
                      <p:spTgt spid="47"/>
                    </p:tgtEl>
                  </p:cond>
                </p:stCondLst>
                <p:endSync evt="end" delay="0">
                  <p:rtn val="all"/>
                </p:endSync>
                <p:childTnLst>
                  <p:par>
                    <p:cTn id="203" fill="hold">
                      <p:stCondLst>
                        <p:cond delay="0"/>
                      </p:stCondLst>
                      <p:childTnLst>
                        <p:par>
                          <p:cTn id="204" fill="hold">
                            <p:stCondLst>
                              <p:cond delay="0"/>
                            </p:stCondLst>
                            <p:childTnLst>
                              <p:par>
                                <p:cTn id="205" presetID="53" presetClass="entr" presetSubtype="16" fill="hold" grpId="1" nodeType="clickEffect">
                                  <p:stCondLst>
                                    <p:cond delay="0"/>
                                  </p:stCondLst>
                                  <p:childTnLst>
                                    <p:set>
                                      <p:cBhvr>
                                        <p:cTn id="206" dur="1" fill="hold">
                                          <p:stCondLst>
                                            <p:cond delay="0"/>
                                          </p:stCondLst>
                                        </p:cTn>
                                        <p:tgtEl>
                                          <p:spTgt spid="48"/>
                                        </p:tgtEl>
                                        <p:attrNameLst>
                                          <p:attrName>style.visibility</p:attrName>
                                        </p:attrNameLst>
                                      </p:cBhvr>
                                      <p:to>
                                        <p:strVal val="visible"/>
                                      </p:to>
                                    </p:set>
                                    <p:anim calcmode="lin" valueType="num">
                                      <p:cBhvr>
                                        <p:cTn id="207" dur="500" fill="hold"/>
                                        <p:tgtEl>
                                          <p:spTgt spid="48"/>
                                        </p:tgtEl>
                                        <p:attrNameLst>
                                          <p:attrName>ppt_w</p:attrName>
                                        </p:attrNameLst>
                                      </p:cBhvr>
                                      <p:tavLst>
                                        <p:tav tm="0">
                                          <p:val>
                                            <p:fltVal val="0"/>
                                          </p:val>
                                        </p:tav>
                                        <p:tav tm="100000">
                                          <p:val>
                                            <p:strVal val="#ppt_w"/>
                                          </p:val>
                                        </p:tav>
                                      </p:tavLst>
                                    </p:anim>
                                    <p:anim calcmode="lin" valueType="num">
                                      <p:cBhvr>
                                        <p:cTn id="208" dur="500" fill="hold"/>
                                        <p:tgtEl>
                                          <p:spTgt spid="48"/>
                                        </p:tgtEl>
                                        <p:attrNameLst>
                                          <p:attrName>ppt_h</p:attrName>
                                        </p:attrNameLst>
                                      </p:cBhvr>
                                      <p:tavLst>
                                        <p:tav tm="0">
                                          <p:val>
                                            <p:fltVal val="0"/>
                                          </p:val>
                                        </p:tav>
                                        <p:tav tm="100000">
                                          <p:val>
                                            <p:strVal val="#ppt_h"/>
                                          </p:val>
                                        </p:tav>
                                      </p:tavLst>
                                    </p:anim>
                                    <p:animEffect transition="in" filter="fade">
                                      <p:cBhvr>
                                        <p:cTn id="209" dur="500"/>
                                        <p:tgtEl>
                                          <p:spTgt spid="48"/>
                                        </p:tgtEl>
                                      </p:cBhvr>
                                    </p:animEffect>
                                  </p:childTnLst>
                                </p:cTn>
                              </p:par>
                            </p:childTnLst>
                          </p:cTn>
                        </p:par>
                      </p:childTnLst>
                    </p:cTn>
                  </p:par>
                </p:childTnLst>
              </p:cTn>
              <p:nextCondLst>
                <p:cond evt="onClick" delay="0">
                  <p:tgtEl>
                    <p:spTgt spid="47"/>
                  </p:tgtEl>
                </p:cond>
              </p:nextCondLst>
            </p:seq>
            <p:seq concurrent="1" nextAc="seek">
              <p:cTn id="210" restart="whenNotActive" fill="hold" evtFilter="cancelBubble" nodeType="interactiveSeq">
                <p:stCondLst>
                  <p:cond evt="onClick" delay="0">
                    <p:tgtEl>
                      <p:spTgt spid="49"/>
                    </p:tgtEl>
                  </p:cond>
                </p:stCondLst>
                <p:endSync evt="end" delay="0">
                  <p:rtn val="all"/>
                </p:endSync>
                <p:childTnLst>
                  <p:par>
                    <p:cTn id="211" fill="hold">
                      <p:stCondLst>
                        <p:cond delay="0"/>
                      </p:stCondLst>
                      <p:childTnLst>
                        <p:par>
                          <p:cTn id="212" fill="hold">
                            <p:stCondLst>
                              <p:cond delay="0"/>
                            </p:stCondLst>
                            <p:childTnLst>
                              <p:par>
                                <p:cTn id="213" presetID="19" presetClass="emph" presetSubtype="0" fill="hold" grpId="0" nodeType="clickEffect">
                                  <p:stCondLst>
                                    <p:cond delay="0"/>
                                  </p:stCondLst>
                                  <p:childTnLst>
                                    <p:animClr clrSpc="rgb" dir="cw">
                                      <p:cBhvr override="childStyle">
                                        <p:cTn id="214" dur="500" fill="hold"/>
                                        <p:tgtEl>
                                          <p:spTgt spid="47"/>
                                        </p:tgtEl>
                                        <p:attrNameLst>
                                          <p:attrName>style.color</p:attrName>
                                        </p:attrNameLst>
                                      </p:cBhvr>
                                      <p:to>
                                        <a:schemeClr val="accent2"/>
                                      </p:to>
                                    </p:animClr>
                                    <p:animClr clrSpc="rgb" dir="cw">
                                      <p:cBhvr>
                                        <p:cTn id="215" dur="500" fill="hold"/>
                                        <p:tgtEl>
                                          <p:spTgt spid="47"/>
                                        </p:tgtEl>
                                        <p:attrNameLst>
                                          <p:attrName>fillcolor</p:attrName>
                                        </p:attrNameLst>
                                      </p:cBhvr>
                                      <p:to>
                                        <a:schemeClr val="accent2"/>
                                      </p:to>
                                    </p:animClr>
                                    <p:set>
                                      <p:cBhvr>
                                        <p:cTn id="216" dur="500" fill="hold"/>
                                        <p:tgtEl>
                                          <p:spTgt spid="47"/>
                                        </p:tgtEl>
                                        <p:attrNameLst>
                                          <p:attrName>fill.type</p:attrName>
                                        </p:attrNameLst>
                                      </p:cBhvr>
                                      <p:to>
                                        <p:strVal val="solid"/>
                                      </p:to>
                                    </p:set>
                                    <p:set>
                                      <p:cBhvr>
                                        <p:cTn id="217" dur="500" fill="hold"/>
                                        <p:tgtEl>
                                          <p:spTgt spid="47"/>
                                        </p:tgtEl>
                                        <p:attrNameLst>
                                          <p:attrName>fill.on</p:attrName>
                                        </p:attrNameLst>
                                      </p:cBhvr>
                                      <p:to>
                                        <p:strVal val="true"/>
                                      </p:to>
                                    </p:set>
                                  </p:childTnLst>
                                </p:cTn>
                              </p:par>
                            </p:childTnLst>
                          </p:cTn>
                        </p:par>
                      </p:childTnLst>
                    </p:cTn>
                  </p:par>
                </p:childTnLst>
              </p:cTn>
              <p:nextCondLst>
                <p:cond evt="onClick" delay="0">
                  <p:tgtEl>
                    <p:spTgt spid="49"/>
                  </p:tgtEl>
                </p:cond>
              </p:nextCondLst>
            </p:seq>
            <p:seq concurrent="1" nextAc="seek">
              <p:cTn id="218" restart="whenNotActive" fill="hold" evtFilter="cancelBubble" nodeType="interactiveSeq">
                <p:stCondLst>
                  <p:cond evt="onClick" delay="0">
                    <p:tgtEl>
                      <p:spTgt spid="51"/>
                    </p:tgtEl>
                  </p:cond>
                </p:stCondLst>
                <p:endSync evt="end" delay="0">
                  <p:rtn val="all"/>
                </p:endSync>
                <p:childTnLst>
                  <p:par>
                    <p:cTn id="219" fill="hold">
                      <p:stCondLst>
                        <p:cond delay="0"/>
                      </p:stCondLst>
                      <p:childTnLst>
                        <p:par>
                          <p:cTn id="220" fill="hold">
                            <p:stCondLst>
                              <p:cond delay="0"/>
                            </p:stCondLst>
                            <p:childTnLst>
                              <p:par>
                                <p:cTn id="221" presetID="53" presetClass="exit" presetSubtype="32" fill="hold" grpId="0" nodeType="clickEffect">
                                  <p:stCondLst>
                                    <p:cond delay="0"/>
                                  </p:stCondLst>
                                  <p:childTnLst>
                                    <p:anim calcmode="lin" valueType="num">
                                      <p:cBhvr>
                                        <p:cTn id="222" dur="500"/>
                                        <p:tgtEl>
                                          <p:spTgt spid="51"/>
                                        </p:tgtEl>
                                        <p:attrNameLst>
                                          <p:attrName>ppt_w</p:attrName>
                                        </p:attrNameLst>
                                      </p:cBhvr>
                                      <p:tavLst>
                                        <p:tav tm="0">
                                          <p:val>
                                            <p:strVal val="ppt_w"/>
                                          </p:val>
                                        </p:tav>
                                        <p:tav tm="100000">
                                          <p:val>
                                            <p:fltVal val="0"/>
                                          </p:val>
                                        </p:tav>
                                      </p:tavLst>
                                    </p:anim>
                                    <p:anim calcmode="lin" valueType="num">
                                      <p:cBhvr>
                                        <p:cTn id="223" dur="500"/>
                                        <p:tgtEl>
                                          <p:spTgt spid="51"/>
                                        </p:tgtEl>
                                        <p:attrNameLst>
                                          <p:attrName>ppt_h</p:attrName>
                                        </p:attrNameLst>
                                      </p:cBhvr>
                                      <p:tavLst>
                                        <p:tav tm="0">
                                          <p:val>
                                            <p:strVal val="ppt_h"/>
                                          </p:val>
                                        </p:tav>
                                        <p:tav tm="100000">
                                          <p:val>
                                            <p:fltVal val="0"/>
                                          </p:val>
                                        </p:tav>
                                      </p:tavLst>
                                    </p:anim>
                                    <p:animEffect transition="out" filter="fade">
                                      <p:cBhvr>
                                        <p:cTn id="224" dur="500"/>
                                        <p:tgtEl>
                                          <p:spTgt spid="51"/>
                                        </p:tgtEl>
                                      </p:cBhvr>
                                    </p:animEffect>
                                    <p:set>
                                      <p:cBhvr>
                                        <p:cTn id="225"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26" restart="whenNotActive" fill="hold" evtFilter="cancelBubble" nodeType="interactiveSeq">
                <p:stCondLst>
                  <p:cond evt="onClick" delay="0">
                    <p:tgtEl>
                      <p:spTgt spid="50"/>
                    </p:tgtEl>
                  </p:cond>
                </p:stCondLst>
                <p:endSync evt="end" delay="0">
                  <p:rtn val="all"/>
                </p:endSync>
                <p:childTnLst>
                  <p:par>
                    <p:cTn id="227" fill="hold">
                      <p:stCondLst>
                        <p:cond delay="0"/>
                      </p:stCondLst>
                      <p:childTnLst>
                        <p:par>
                          <p:cTn id="228" fill="hold">
                            <p:stCondLst>
                              <p:cond delay="0"/>
                            </p:stCondLst>
                            <p:childTnLst>
                              <p:par>
                                <p:cTn id="229" presetID="53" presetClass="entr" presetSubtype="16" fill="hold" grpId="1" nodeType="clickEffect">
                                  <p:stCondLst>
                                    <p:cond delay="0"/>
                                  </p:stCondLst>
                                  <p:childTnLst>
                                    <p:set>
                                      <p:cBhvr>
                                        <p:cTn id="230" dur="1" fill="hold">
                                          <p:stCondLst>
                                            <p:cond delay="0"/>
                                          </p:stCondLst>
                                        </p:cTn>
                                        <p:tgtEl>
                                          <p:spTgt spid="51"/>
                                        </p:tgtEl>
                                        <p:attrNameLst>
                                          <p:attrName>style.visibility</p:attrName>
                                        </p:attrNameLst>
                                      </p:cBhvr>
                                      <p:to>
                                        <p:strVal val="visible"/>
                                      </p:to>
                                    </p:set>
                                    <p:anim calcmode="lin" valueType="num">
                                      <p:cBhvr>
                                        <p:cTn id="231" dur="500" fill="hold"/>
                                        <p:tgtEl>
                                          <p:spTgt spid="51"/>
                                        </p:tgtEl>
                                        <p:attrNameLst>
                                          <p:attrName>ppt_w</p:attrName>
                                        </p:attrNameLst>
                                      </p:cBhvr>
                                      <p:tavLst>
                                        <p:tav tm="0">
                                          <p:val>
                                            <p:fltVal val="0"/>
                                          </p:val>
                                        </p:tav>
                                        <p:tav tm="100000">
                                          <p:val>
                                            <p:strVal val="#ppt_w"/>
                                          </p:val>
                                        </p:tav>
                                      </p:tavLst>
                                    </p:anim>
                                    <p:anim calcmode="lin" valueType="num">
                                      <p:cBhvr>
                                        <p:cTn id="232" dur="500" fill="hold"/>
                                        <p:tgtEl>
                                          <p:spTgt spid="51"/>
                                        </p:tgtEl>
                                        <p:attrNameLst>
                                          <p:attrName>ppt_h</p:attrName>
                                        </p:attrNameLst>
                                      </p:cBhvr>
                                      <p:tavLst>
                                        <p:tav tm="0">
                                          <p:val>
                                            <p:fltVal val="0"/>
                                          </p:val>
                                        </p:tav>
                                        <p:tav tm="100000">
                                          <p:val>
                                            <p:strVal val="#ppt_h"/>
                                          </p:val>
                                        </p:tav>
                                      </p:tavLst>
                                    </p:anim>
                                    <p:animEffect transition="in" filter="fade">
                                      <p:cBhvr>
                                        <p:cTn id="233" dur="500"/>
                                        <p:tgtEl>
                                          <p:spTgt spid="51"/>
                                        </p:tgtEl>
                                      </p:cBhvr>
                                    </p:animEffect>
                                  </p:childTnLst>
                                </p:cTn>
                              </p:par>
                            </p:childTnLst>
                          </p:cTn>
                        </p:par>
                      </p:childTnLst>
                    </p:cTn>
                  </p:par>
                </p:childTnLst>
              </p:cTn>
              <p:nextCondLst>
                <p:cond evt="onClick" delay="0">
                  <p:tgtEl>
                    <p:spTgt spid="50"/>
                  </p:tgtEl>
                </p:cond>
              </p:nextCondLst>
            </p:seq>
            <p:seq concurrent="1" nextAc="seek">
              <p:cTn id="234" restart="whenNotActive" fill="hold" evtFilter="cancelBubble" nodeType="interactiveSeq">
                <p:stCondLst>
                  <p:cond evt="onClick" delay="0">
                    <p:tgtEl>
                      <p:spTgt spid="52"/>
                    </p:tgtEl>
                  </p:cond>
                </p:stCondLst>
                <p:endSync evt="end" delay="0">
                  <p:rtn val="all"/>
                </p:endSync>
                <p:childTnLst>
                  <p:par>
                    <p:cTn id="235" fill="hold">
                      <p:stCondLst>
                        <p:cond delay="0"/>
                      </p:stCondLst>
                      <p:childTnLst>
                        <p:par>
                          <p:cTn id="236" fill="hold">
                            <p:stCondLst>
                              <p:cond delay="0"/>
                            </p:stCondLst>
                            <p:childTnLst>
                              <p:par>
                                <p:cTn id="237" presetID="19" presetClass="emph" presetSubtype="0" fill="hold" grpId="0" nodeType="clickEffect">
                                  <p:stCondLst>
                                    <p:cond delay="0"/>
                                  </p:stCondLst>
                                  <p:childTnLst>
                                    <p:animClr clrSpc="rgb" dir="cw">
                                      <p:cBhvr override="childStyle">
                                        <p:cTn id="238" dur="500" fill="hold"/>
                                        <p:tgtEl>
                                          <p:spTgt spid="50"/>
                                        </p:tgtEl>
                                        <p:attrNameLst>
                                          <p:attrName>style.color</p:attrName>
                                        </p:attrNameLst>
                                      </p:cBhvr>
                                      <p:to>
                                        <a:schemeClr val="accent2"/>
                                      </p:to>
                                    </p:animClr>
                                    <p:animClr clrSpc="rgb" dir="cw">
                                      <p:cBhvr>
                                        <p:cTn id="239" dur="500" fill="hold"/>
                                        <p:tgtEl>
                                          <p:spTgt spid="50"/>
                                        </p:tgtEl>
                                        <p:attrNameLst>
                                          <p:attrName>fillcolor</p:attrName>
                                        </p:attrNameLst>
                                      </p:cBhvr>
                                      <p:to>
                                        <a:schemeClr val="accent2"/>
                                      </p:to>
                                    </p:animClr>
                                    <p:set>
                                      <p:cBhvr>
                                        <p:cTn id="240" dur="500" fill="hold"/>
                                        <p:tgtEl>
                                          <p:spTgt spid="50"/>
                                        </p:tgtEl>
                                        <p:attrNameLst>
                                          <p:attrName>fill.type</p:attrName>
                                        </p:attrNameLst>
                                      </p:cBhvr>
                                      <p:to>
                                        <p:strVal val="solid"/>
                                      </p:to>
                                    </p:set>
                                    <p:set>
                                      <p:cBhvr>
                                        <p:cTn id="241" dur="500" fill="hold"/>
                                        <p:tgtEl>
                                          <p:spTgt spid="50"/>
                                        </p:tgtEl>
                                        <p:attrNameLst>
                                          <p:attrName>fill.on</p:attrName>
                                        </p:attrNameLst>
                                      </p:cBhvr>
                                      <p:to>
                                        <p:strVal val="true"/>
                                      </p:to>
                                    </p:set>
                                  </p:childTnLst>
                                </p:cTn>
                              </p:par>
                            </p:childTnLst>
                          </p:cTn>
                        </p:par>
                      </p:childTnLst>
                    </p:cTn>
                  </p:par>
                </p:childTnLst>
              </p:cTn>
              <p:nextCondLst>
                <p:cond evt="onClick" delay="0">
                  <p:tgtEl>
                    <p:spTgt spid="52"/>
                  </p:tgtEl>
                </p:cond>
              </p:nextCondLst>
            </p:seq>
            <p:seq concurrent="1" nextAc="seek">
              <p:cTn id="242" restart="whenNotActive" fill="hold" evtFilter="cancelBubble" nodeType="interactiveSeq">
                <p:stCondLst>
                  <p:cond evt="onClick" delay="0">
                    <p:tgtEl>
                      <p:spTgt spid="54"/>
                    </p:tgtEl>
                  </p:cond>
                </p:stCondLst>
                <p:endSync evt="end" delay="0">
                  <p:rtn val="all"/>
                </p:endSync>
                <p:childTnLst>
                  <p:par>
                    <p:cTn id="243" fill="hold">
                      <p:stCondLst>
                        <p:cond delay="0"/>
                      </p:stCondLst>
                      <p:childTnLst>
                        <p:par>
                          <p:cTn id="244" fill="hold">
                            <p:stCondLst>
                              <p:cond delay="0"/>
                            </p:stCondLst>
                            <p:childTnLst>
                              <p:par>
                                <p:cTn id="245" presetID="53" presetClass="exit" presetSubtype="32" fill="hold" grpId="0" nodeType="clickEffect">
                                  <p:stCondLst>
                                    <p:cond delay="0"/>
                                  </p:stCondLst>
                                  <p:childTnLst>
                                    <p:anim calcmode="lin" valueType="num">
                                      <p:cBhvr>
                                        <p:cTn id="246" dur="500"/>
                                        <p:tgtEl>
                                          <p:spTgt spid="54"/>
                                        </p:tgtEl>
                                        <p:attrNameLst>
                                          <p:attrName>ppt_w</p:attrName>
                                        </p:attrNameLst>
                                      </p:cBhvr>
                                      <p:tavLst>
                                        <p:tav tm="0">
                                          <p:val>
                                            <p:strVal val="ppt_w"/>
                                          </p:val>
                                        </p:tav>
                                        <p:tav tm="100000">
                                          <p:val>
                                            <p:fltVal val="0"/>
                                          </p:val>
                                        </p:tav>
                                      </p:tavLst>
                                    </p:anim>
                                    <p:anim calcmode="lin" valueType="num">
                                      <p:cBhvr>
                                        <p:cTn id="247" dur="500"/>
                                        <p:tgtEl>
                                          <p:spTgt spid="54"/>
                                        </p:tgtEl>
                                        <p:attrNameLst>
                                          <p:attrName>ppt_h</p:attrName>
                                        </p:attrNameLst>
                                      </p:cBhvr>
                                      <p:tavLst>
                                        <p:tav tm="0">
                                          <p:val>
                                            <p:strVal val="ppt_h"/>
                                          </p:val>
                                        </p:tav>
                                        <p:tav tm="100000">
                                          <p:val>
                                            <p:fltVal val="0"/>
                                          </p:val>
                                        </p:tav>
                                      </p:tavLst>
                                    </p:anim>
                                    <p:animEffect transition="out" filter="fade">
                                      <p:cBhvr>
                                        <p:cTn id="248" dur="500"/>
                                        <p:tgtEl>
                                          <p:spTgt spid="54"/>
                                        </p:tgtEl>
                                      </p:cBhvr>
                                    </p:animEffect>
                                    <p:set>
                                      <p:cBhvr>
                                        <p:cTn id="24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50" restart="whenNotActive" fill="hold" evtFilter="cancelBubble" nodeType="interactiveSeq">
                <p:stCondLst>
                  <p:cond evt="onClick" delay="0">
                    <p:tgtEl>
                      <p:spTgt spid="53"/>
                    </p:tgtEl>
                  </p:cond>
                </p:stCondLst>
                <p:endSync evt="end" delay="0">
                  <p:rtn val="all"/>
                </p:endSync>
                <p:childTnLst>
                  <p:par>
                    <p:cTn id="251" fill="hold">
                      <p:stCondLst>
                        <p:cond delay="0"/>
                      </p:stCondLst>
                      <p:childTnLst>
                        <p:par>
                          <p:cTn id="252" fill="hold">
                            <p:stCondLst>
                              <p:cond delay="0"/>
                            </p:stCondLst>
                            <p:childTnLst>
                              <p:par>
                                <p:cTn id="253" presetID="53" presetClass="entr" presetSubtype="16" fill="hold" grpId="1" nodeType="clickEffect">
                                  <p:stCondLst>
                                    <p:cond delay="0"/>
                                  </p:stCondLst>
                                  <p:childTnLst>
                                    <p:set>
                                      <p:cBhvr>
                                        <p:cTn id="254" dur="1" fill="hold">
                                          <p:stCondLst>
                                            <p:cond delay="0"/>
                                          </p:stCondLst>
                                        </p:cTn>
                                        <p:tgtEl>
                                          <p:spTgt spid="54"/>
                                        </p:tgtEl>
                                        <p:attrNameLst>
                                          <p:attrName>style.visibility</p:attrName>
                                        </p:attrNameLst>
                                      </p:cBhvr>
                                      <p:to>
                                        <p:strVal val="visible"/>
                                      </p:to>
                                    </p:set>
                                    <p:anim calcmode="lin" valueType="num">
                                      <p:cBhvr>
                                        <p:cTn id="255" dur="500" fill="hold"/>
                                        <p:tgtEl>
                                          <p:spTgt spid="54"/>
                                        </p:tgtEl>
                                        <p:attrNameLst>
                                          <p:attrName>ppt_w</p:attrName>
                                        </p:attrNameLst>
                                      </p:cBhvr>
                                      <p:tavLst>
                                        <p:tav tm="0">
                                          <p:val>
                                            <p:fltVal val="0"/>
                                          </p:val>
                                        </p:tav>
                                        <p:tav tm="100000">
                                          <p:val>
                                            <p:strVal val="#ppt_w"/>
                                          </p:val>
                                        </p:tav>
                                      </p:tavLst>
                                    </p:anim>
                                    <p:anim calcmode="lin" valueType="num">
                                      <p:cBhvr>
                                        <p:cTn id="256" dur="500" fill="hold"/>
                                        <p:tgtEl>
                                          <p:spTgt spid="54"/>
                                        </p:tgtEl>
                                        <p:attrNameLst>
                                          <p:attrName>ppt_h</p:attrName>
                                        </p:attrNameLst>
                                      </p:cBhvr>
                                      <p:tavLst>
                                        <p:tav tm="0">
                                          <p:val>
                                            <p:fltVal val="0"/>
                                          </p:val>
                                        </p:tav>
                                        <p:tav tm="100000">
                                          <p:val>
                                            <p:strVal val="#ppt_h"/>
                                          </p:val>
                                        </p:tav>
                                      </p:tavLst>
                                    </p:anim>
                                    <p:animEffect transition="in" filter="fade">
                                      <p:cBhvr>
                                        <p:cTn id="257" dur="500"/>
                                        <p:tgtEl>
                                          <p:spTgt spid="54"/>
                                        </p:tgtEl>
                                      </p:cBhvr>
                                    </p:animEffect>
                                  </p:childTnLst>
                                </p:cTn>
                              </p:par>
                            </p:childTnLst>
                          </p:cTn>
                        </p:par>
                      </p:childTnLst>
                    </p:cTn>
                  </p:par>
                </p:childTnLst>
              </p:cTn>
              <p:nextCondLst>
                <p:cond evt="onClick" delay="0">
                  <p:tgtEl>
                    <p:spTgt spid="53"/>
                  </p:tgtEl>
                </p:cond>
              </p:nextCondLst>
            </p:seq>
            <p:seq concurrent="1" nextAc="seek">
              <p:cTn id="258" restart="whenNotActive" fill="hold" evtFilter="cancelBubble" nodeType="interactiveSeq">
                <p:stCondLst>
                  <p:cond evt="onClick" delay="0">
                    <p:tgtEl>
                      <p:spTgt spid="55"/>
                    </p:tgtEl>
                  </p:cond>
                </p:stCondLst>
                <p:endSync evt="end" delay="0">
                  <p:rtn val="all"/>
                </p:endSync>
                <p:childTnLst>
                  <p:par>
                    <p:cTn id="259" fill="hold">
                      <p:stCondLst>
                        <p:cond delay="0"/>
                      </p:stCondLst>
                      <p:childTnLst>
                        <p:par>
                          <p:cTn id="260" fill="hold">
                            <p:stCondLst>
                              <p:cond delay="0"/>
                            </p:stCondLst>
                            <p:childTnLst>
                              <p:par>
                                <p:cTn id="261" presetID="19" presetClass="emph" presetSubtype="0" fill="hold" grpId="0" nodeType="clickEffect">
                                  <p:stCondLst>
                                    <p:cond delay="0"/>
                                  </p:stCondLst>
                                  <p:childTnLst>
                                    <p:animClr clrSpc="rgb" dir="cw">
                                      <p:cBhvr override="childStyle">
                                        <p:cTn id="262" dur="500" fill="hold"/>
                                        <p:tgtEl>
                                          <p:spTgt spid="53"/>
                                        </p:tgtEl>
                                        <p:attrNameLst>
                                          <p:attrName>style.color</p:attrName>
                                        </p:attrNameLst>
                                      </p:cBhvr>
                                      <p:to>
                                        <a:schemeClr val="accent2"/>
                                      </p:to>
                                    </p:animClr>
                                    <p:animClr clrSpc="rgb" dir="cw">
                                      <p:cBhvr>
                                        <p:cTn id="263" dur="500" fill="hold"/>
                                        <p:tgtEl>
                                          <p:spTgt spid="53"/>
                                        </p:tgtEl>
                                        <p:attrNameLst>
                                          <p:attrName>fillcolor</p:attrName>
                                        </p:attrNameLst>
                                      </p:cBhvr>
                                      <p:to>
                                        <a:schemeClr val="accent2"/>
                                      </p:to>
                                    </p:animClr>
                                    <p:set>
                                      <p:cBhvr>
                                        <p:cTn id="264" dur="500" fill="hold"/>
                                        <p:tgtEl>
                                          <p:spTgt spid="53"/>
                                        </p:tgtEl>
                                        <p:attrNameLst>
                                          <p:attrName>fill.type</p:attrName>
                                        </p:attrNameLst>
                                      </p:cBhvr>
                                      <p:to>
                                        <p:strVal val="solid"/>
                                      </p:to>
                                    </p:set>
                                    <p:set>
                                      <p:cBhvr>
                                        <p:cTn id="265" dur="500" fill="hold"/>
                                        <p:tgtEl>
                                          <p:spTgt spid="53"/>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266" restart="whenNotActive" fill="hold" evtFilter="cancelBubble" nodeType="interactiveSeq">
                <p:stCondLst>
                  <p:cond evt="onClick" delay="0">
                    <p:tgtEl>
                      <p:spTgt spid="57"/>
                    </p:tgtEl>
                  </p:cond>
                </p:stCondLst>
                <p:endSync evt="end" delay="0">
                  <p:rtn val="all"/>
                </p:endSync>
                <p:childTnLst>
                  <p:par>
                    <p:cTn id="267" fill="hold">
                      <p:stCondLst>
                        <p:cond delay="0"/>
                      </p:stCondLst>
                      <p:childTnLst>
                        <p:par>
                          <p:cTn id="268" fill="hold">
                            <p:stCondLst>
                              <p:cond delay="0"/>
                            </p:stCondLst>
                            <p:childTnLst>
                              <p:par>
                                <p:cTn id="269" presetID="53" presetClass="exit" presetSubtype="32" fill="hold" grpId="0" nodeType="clickEffect">
                                  <p:stCondLst>
                                    <p:cond delay="0"/>
                                  </p:stCondLst>
                                  <p:childTnLst>
                                    <p:anim calcmode="lin" valueType="num">
                                      <p:cBhvr>
                                        <p:cTn id="270" dur="500"/>
                                        <p:tgtEl>
                                          <p:spTgt spid="57"/>
                                        </p:tgtEl>
                                        <p:attrNameLst>
                                          <p:attrName>ppt_w</p:attrName>
                                        </p:attrNameLst>
                                      </p:cBhvr>
                                      <p:tavLst>
                                        <p:tav tm="0">
                                          <p:val>
                                            <p:strVal val="ppt_w"/>
                                          </p:val>
                                        </p:tav>
                                        <p:tav tm="100000">
                                          <p:val>
                                            <p:fltVal val="0"/>
                                          </p:val>
                                        </p:tav>
                                      </p:tavLst>
                                    </p:anim>
                                    <p:anim calcmode="lin" valueType="num">
                                      <p:cBhvr>
                                        <p:cTn id="271" dur="500"/>
                                        <p:tgtEl>
                                          <p:spTgt spid="57"/>
                                        </p:tgtEl>
                                        <p:attrNameLst>
                                          <p:attrName>ppt_h</p:attrName>
                                        </p:attrNameLst>
                                      </p:cBhvr>
                                      <p:tavLst>
                                        <p:tav tm="0">
                                          <p:val>
                                            <p:strVal val="ppt_h"/>
                                          </p:val>
                                        </p:tav>
                                        <p:tav tm="100000">
                                          <p:val>
                                            <p:fltVal val="0"/>
                                          </p:val>
                                        </p:tav>
                                      </p:tavLst>
                                    </p:anim>
                                    <p:animEffect transition="out" filter="fade">
                                      <p:cBhvr>
                                        <p:cTn id="272" dur="500"/>
                                        <p:tgtEl>
                                          <p:spTgt spid="57"/>
                                        </p:tgtEl>
                                      </p:cBhvr>
                                    </p:animEffect>
                                    <p:set>
                                      <p:cBhvr>
                                        <p:cTn id="27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74" restart="whenNotActive" fill="hold" evtFilter="cancelBubble" nodeType="interactiveSeq">
                <p:stCondLst>
                  <p:cond evt="onClick" delay="0">
                    <p:tgtEl>
                      <p:spTgt spid="56"/>
                    </p:tgtEl>
                  </p:cond>
                </p:stCondLst>
                <p:endSync evt="end" delay="0">
                  <p:rtn val="all"/>
                </p:endSync>
                <p:childTnLst>
                  <p:par>
                    <p:cTn id="275" fill="hold">
                      <p:stCondLst>
                        <p:cond delay="0"/>
                      </p:stCondLst>
                      <p:childTnLst>
                        <p:par>
                          <p:cTn id="276" fill="hold">
                            <p:stCondLst>
                              <p:cond delay="0"/>
                            </p:stCondLst>
                            <p:childTnLst>
                              <p:par>
                                <p:cTn id="277" presetID="53" presetClass="entr" presetSubtype="16" fill="hold" grpId="1" nodeType="clickEffect">
                                  <p:stCondLst>
                                    <p:cond delay="0"/>
                                  </p:stCondLst>
                                  <p:childTnLst>
                                    <p:set>
                                      <p:cBhvr>
                                        <p:cTn id="278" dur="1" fill="hold">
                                          <p:stCondLst>
                                            <p:cond delay="0"/>
                                          </p:stCondLst>
                                        </p:cTn>
                                        <p:tgtEl>
                                          <p:spTgt spid="57"/>
                                        </p:tgtEl>
                                        <p:attrNameLst>
                                          <p:attrName>style.visibility</p:attrName>
                                        </p:attrNameLst>
                                      </p:cBhvr>
                                      <p:to>
                                        <p:strVal val="visible"/>
                                      </p:to>
                                    </p:set>
                                    <p:anim calcmode="lin" valueType="num">
                                      <p:cBhvr>
                                        <p:cTn id="279" dur="500" fill="hold"/>
                                        <p:tgtEl>
                                          <p:spTgt spid="57"/>
                                        </p:tgtEl>
                                        <p:attrNameLst>
                                          <p:attrName>ppt_w</p:attrName>
                                        </p:attrNameLst>
                                      </p:cBhvr>
                                      <p:tavLst>
                                        <p:tav tm="0">
                                          <p:val>
                                            <p:fltVal val="0"/>
                                          </p:val>
                                        </p:tav>
                                        <p:tav tm="100000">
                                          <p:val>
                                            <p:strVal val="#ppt_w"/>
                                          </p:val>
                                        </p:tav>
                                      </p:tavLst>
                                    </p:anim>
                                    <p:anim calcmode="lin" valueType="num">
                                      <p:cBhvr>
                                        <p:cTn id="280" dur="500" fill="hold"/>
                                        <p:tgtEl>
                                          <p:spTgt spid="57"/>
                                        </p:tgtEl>
                                        <p:attrNameLst>
                                          <p:attrName>ppt_h</p:attrName>
                                        </p:attrNameLst>
                                      </p:cBhvr>
                                      <p:tavLst>
                                        <p:tav tm="0">
                                          <p:val>
                                            <p:fltVal val="0"/>
                                          </p:val>
                                        </p:tav>
                                        <p:tav tm="100000">
                                          <p:val>
                                            <p:strVal val="#ppt_h"/>
                                          </p:val>
                                        </p:tav>
                                      </p:tavLst>
                                    </p:anim>
                                    <p:animEffect transition="in" filter="fade">
                                      <p:cBhvr>
                                        <p:cTn id="281" dur="500"/>
                                        <p:tgtEl>
                                          <p:spTgt spid="57"/>
                                        </p:tgtEl>
                                      </p:cBhvr>
                                    </p:animEffect>
                                  </p:childTnLst>
                                </p:cTn>
                              </p:par>
                            </p:childTnLst>
                          </p:cTn>
                        </p:par>
                      </p:childTnLst>
                    </p:cTn>
                  </p:par>
                </p:childTnLst>
              </p:cTn>
              <p:nextCondLst>
                <p:cond evt="onClick" delay="0">
                  <p:tgtEl>
                    <p:spTgt spid="56"/>
                  </p:tgtEl>
                </p:cond>
              </p:nextCondLst>
            </p:seq>
            <p:seq concurrent="1" nextAc="seek">
              <p:cTn id="282" restart="whenNotActive" fill="hold" evtFilter="cancelBubble" nodeType="interactiveSeq">
                <p:stCondLst>
                  <p:cond evt="onClick" delay="0">
                    <p:tgtEl>
                      <p:spTgt spid="58"/>
                    </p:tgtEl>
                  </p:cond>
                </p:stCondLst>
                <p:endSync evt="end" delay="0">
                  <p:rtn val="all"/>
                </p:endSync>
                <p:childTnLst>
                  <p:par>
                    <p:cTn id="283" fill="hold">
                      <p:stCondLst>
                        <p:cond delay="0"/>
                      </p:stCondLst>
                      <p:childTnLst>
                        <p:par>
                          <p:cTn id="284" fill="hold">
                            <p:stCondLst>
                              <p:cond delay="0"/>
                            </p:stCondLst>
                            <p:childTnLst>
                              <p:par>
                                <p:cTn id="285" presetID="19" presetClass="emph" presetSubtype="0" fill="hold" grpId="0" nodeType="clickEffect">
                                  <p:stCondLst>
                                    <p:cond delay="0"/>
                                  </p:stCondLst>
                                  <p:childTnLst>
                                    <p:animClr clrSpc="rgb" dir="cw">
                                      <p:cBhvr override="childStyle">
                                        <p:cTn id="286" dur="500" fill="hold"/>
                                        <p:tgtEl>
                                          <p:spTgt spid="56"/>
                                        </p:tgtEl>
                                        <p:attrNameLst>
                                          <p:attrName>style.color</p:attrName>
                                        </p:attrNameLst>
                                      </p:cBhvr>
                                      <p:to>
                                        <a:schemeClr val="accent2"/>
                                      </p:to>
                                    </p:animClr>
                                    <p:animClr clrSpc="rgb" dir="cw">
                                      <p:cBhvr>
                                        <p:cTn id="287" dur="500" fill="hold"/>
                                        <p:tgtEl>
                                          <p:spTgt spid="56"/>
                                        </p:tgtEl>
                                        <p:attrNameLst>
                                          <p:attrName>fillcolor</p:attrName>
                                        </p:attrNameLst>
                                      </p:cBhvr>
                                      <p:to>
                                        <a:schemeClr val="accent2"/>
                                      </p:to>
                                    </p:animClr>
                                    <p:set>
                                      <p:cBhvr>
                                        <p:cTn id="288" dur="500" fill="hold"/>
                                        <p:tgtEl>
                                          <p:spTgt spid="56"/>
                                        </p:tgtEl>
                                        <p:attrNameLst>
                                          <p:attrName>fill.type</p:attrName>
                                        </p:attrNameLst>
                                      </p:cBhvr>
                                      <p:to>
                                        <p:strVal val="solid"/>
                                      </p:to>
                                    </p:set>
                                    <p:set>
                                      <p:cBhvr>
                                        <p:cTn id="289" dur="500" fill="hold"/>
                                        <p:tgtEl>
                                          <p:spTgt spid="56"/>
                                        </p:tgtEl>
                                        <p:attrNameLst>
                                          <p:attrName>fill.on</p:attrName>
                                        </p:attrNameLst>
                                      </p:cBhvr>
                                      <p:to>
                                        <p:strVal val="true"/>
                                      </p:to>
                                    </p:set>
                                  </p:childTnLst>
                                </p:cTn>
                              </p:par>
                            </p:childTnLst>
                          </p:cTn>
                        </p:par>
                      </p:childTnLst>
                    </p:cTn>
                  </p:par>
                </p:childTnLst>
              </p:cTn>
              <p:nextCondLst>
                <p:cond evt="onClick" delay="0">
                  <p:tgtEl>
                    <p:spTgt spid="58"/>
                  </p:tgtEl>
                </p:cond>
              </p:nextCondLst>
            </p:seq>
          </p:childTnLst>
        </p:cTn>
      </p:par>
    </p:tnLst>
    <p:bldLst>
      <p:bldP spid="50" grpId="0" animBg="1"/>
      <p:bldP spid="47" grpId="0" animBg="1"/>
      <p:bldP spid="44" grpId="0" animBg="1"/>
      <p:bldP spid="41" grpId="0" animBg="1"/>
      <p:bldP spid="56" grpId="0" animBg="1"/>
      <p:bldP spid="53" grpId="0" animBg="1"/>
      <p:bldP spid="29" grpId="0" animBg="1"/>
      <p:bldP spid="26" grpId="0" animBg="1"/>
      <p:bldP spid="17" grpId="0" animBg="1"/>
      <p:bldP spid="14" grpId="0" animBg="1"/>
      <p:bldP spid="10" grpId="0" animBg="1"/>
      <p:bldP spid="5" grpId="0" animBg="1"/>
      <p:bldP spid="6" grpId="0" animBg="1"/>
      <p:bldP spid="6" grpId="1" animBg="1"/>
      <p:bldP spid="11" grpId="0" animBg="1"/>
      <p:bldP spid="11" grpId="1" animBg="1"/>
      <p:bldP spid="15" grpId="0" animBg="1"/>
      <p:bldP spid="15" grpId="1" animBg="1"/>
      <p:bldP spid="18" grpId="0" animBg="1"/>
      <p:bldP spid="18" grpId="1" animBg="1"/>
      <p:bldP spid="27" grpId="0" animBg="1"/>
      <p:bldP spid="27" grpId="1" animBg="1"/>
      <p:bldP spid="30" grpId="0" animBg="1"/>
      <p:bldP spid="30" grpId="1" animBg="1"/>
      <p:bldP spid="54" grpId="0" animBg="1"/>
      <p:bldP spid="54" grpId="1" animBg="1"/>
      <p:bldP spid="57" grpId="0" animBg="1"/>
      <p:bldP spid="57" grpId="1" animBg="1"/>
      <p:bldP spid="42" grpId="0" animBg="1"/>
      <p:bldP spid="42" grpId="1" animBg="1"/>
      <p:bldP spid="45" grpId="0" animBg="1"/>
      <p:bldP spid="45" grpId="1" animBg="1"/>
      <p:bldP spid="48" grpId="0" animBg="1"/>
      <p:bldP spid="48" grpId="1" animBg="1"/>
      <p:bldP spid="51" grpId="0" animBg="1"/>
      <p:bldP spid="5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DA35F-272D-4680-AF9E-B9C6E1DFEDCF}"/>
              </a:ext>
            </a:extLst>
          </p:cNvPr>
          <p:cNvSpPr>
            <a:spLocks noGrp="1"/>
          </p:cNvSpPr>
          <p:nvPr>
            <p:ph type="title"/>
          </p:nvPr>
        </p:nvSpPr>
        <p:spPr/>
        <p:txBody>
          <a:bodyPr>
            <a:normAutofit/>
          </a:bodyPr>
          <a:lstStyle/>
          <a:p>
            <a:pPr algn="just"/>
            <a:r>
              <a:rPr lang="pt-BR" sz="3000" b="1" dirty="0">
                <a:latin typeface="Georgia"/>
                <a:ea typeface="+mj-lt"/>
                <a:cs typeface="+mj-lt"/>
              </a:rPr>
              <a:t>MARIA FIRMINA DOS REIS</a:t>
            </a:r>
            <a:endParaRPr lang="pt-BR" sz="3000" b="1" dirty="0">
              <a:latin typeface="Georgia"/>
              <a:cs typeface="Calibri Light"/>
            </a:endParaRPr>
          </a:p>
          <a:p>
            <a:pPr algn="just"/>
            <a:r>
              <a:rPr lang="pt-BR" sz="2500" dirty="0">
                <a:latin typeface="Georgia"/>
                <a:ea typeface="+mj-lt"/>
                <a:cs typeface="+mj-lt"/>
              </a:rPr>
              <a:t>(1822-1917)</a:t>
            </a:r>
            <a:endParaRPr lang="pt-BR" sz="2500" dirty="0">
              <a:latin typeface="Georgia"/>
              <a:cs typeface="Calibri Light" panose="020F0302020204030204"/>
            </a:endParaRPr>
          </a:p>
        </p:txBody>
      </p:sp>
      <p:sp>
        <p:nvSpPr>
          <p:cNvPr id="3" name="Espaço Reservado para Conteúdo 2">
            <a:extLst>
              <a:ext uri="{FF2B5EF4-FFF2-40B4-BE49-F238E27FC236}">
                <a16:creationId xmlns:a16="http://schemas.microsoft.com/office/drawing/2014/main" id="{0A7C4904-4375-490A-BDDF-659FD8BE0E16}"/>
              </a:ext>
            </a:extLst>
          </p:cNvPr>
          <p:cNvSpPr>
            <a:spLocks noGrp="1"/>
          </p:cNvSpPr>
          <p:nvPr>
            <p:ph sz="half" idx="1"/>
          </p:nvPr>
        </p:nvSpPr>
        <p:spPr>
          <a:xfrm>
            <a:off x="838200" y="1825625"/>
            <a:ext cx="6245525" cy="4351338"/>
          </a:xfrm>
        </p:spPr>
        <p:txBody>
          <a:bodyPr vert="horz" lIns="91440" tIns="45720" rIns="91440" bIns="45720" rtlCol="0" anchor="t">
            <a:noAutofit/>
          </a:bodyPr>
          <a:lstStyle/>
          <a:p>
            <a:pPr marL="0" indent="457200" algn="r">
              <a:lnSpc>
                <a:spcPct val="100000"/>
              </a:lnSpc>
              <a:spcBef>
                <a:spcPts val="0"/>
              </a:spcBef>
              <a:buNone/>
            </a:pPr>
            <a:r>
              <a:rPr lang="pt-BR" sz="2000" dirty="0">
                <a:latin typeface="Georgia"/>
                <a:ea typeface="+mn-lt"/>
                <a:cs typeface="+mn-lt"/>
              </a:rPr>
              <a:t>Par 2 e 11</a:t>
            </a:r>
            <a:endParaRPr lang="pt-BR" sz="2000" dirty="0">
              <a:latin typeface="Georgia"/>
              <a:cs typeface="Calibri" panose="020F0502020204030204"/>
            </a:endParaRPr>
          </a:p>
          <a:p>
            <a:pPr marL="0" indent="457200" algn="just">
              <a:lnSpc>
                <a:spcPct val="100000"/>
              </a:lnSpc>
              <a:spcBef>
                <a:spcPts val="0"/>
              </a:spcBef>
              <a:buNone/>
            </a:pPr>
            <a:r>
              <a:rPr lang="pt-BR" sz="1600" dirty="0">
                <a:latin typeface="Georgia"/>
                <a:ea typeface="+mn-lt"/>
                <a:cs typeface="+mn-lt"/>
              </a:rPr>
              <a:t>Escritora e professora maranhense, é considerada a primeira romancista negra brasileira com a sua publicação Úrsula em 1859, tendo destaque sua narrativa abolicionista.</a:t>
            </a:r>
            <a:endParaRPr lang="en-US" sz="1600" dirty="0">
              <a:latin typeface="Georgia"/>
              <a:ea typeface="+mn-lt"/>
              <a:cs typeface="+mn-lt"/>
            </a:endParaRPr>
          </a:p>
          <a:p>
            <a:pPr marL="0" indent="457200" algn="just">
              <a:lnSpc>
                <a:spcPct val="100000"/>
              </a:lnSpc>
              <a:spcBef>
                <a:spcPts val="0"/>
              </a:spcBef>
              <a:buNone/>
            </a:pPr>
            <a:r>
              <a:rPr lang="pt-BR" sz="1600" dirty="0">
                <a:latin typeface="Georgia"/>
                <a:ea typeface="+mn-lt"/>
                <a:cs typeface="+mn-lt"/>
              </a:rPr>
              <a:t>Maria Firmina dos Reis nasceu em 1822, na ilha de São Luís, no Maranhão. Era filha bastarda de um homem de posses da região, sendo sua mãe uma mulata forra e sua família pobre. Viveu parte de sua vida na casa de uma tia materna, após se mudar em 1830 com a família para a vila de São José de Guimarães. Cresceu em um ambiente em que predominavam figuras feminina e nunca se casou. Em 1847, aos 25 anos, passou a exercer a função de professora de primeiras letras da instrução primária e assim permaneceu até 1881. Aos 54 anos de idade criou, em </a:t>
            </a:r>
            <a:r>
              <a:rPr lang="pt-BR" sz="1600" dirty="0" err="1">
                <a:latin typeface="Georgia"/>
                <a:ea typeface="+mn-lt"/>
                <a:cs typeface="+mn-lt"/>
              </a:rPr>
              <a:t>Maçaricó</a:t>
            </a:r>
            <a:r>
              <a:rPr lang="pt-BR" sz="1600" dirty="0">
                <a:latin typeface="Georgia"/>
                <a:ea typeface="+mn-lt"/>
                <a:cs typeface="+mn-lt"/>
              </a:rPr>
              <a:t>, a poucos quilômetros de Guimarães, uma escola gratuita, para alunos que não podiam pagar e mista - uma das lutas das feministas brasileiras ainda nas últimas décadas do século dezenove foi justamente pela igualdade de ensino para as meninas. </a:t>
            </a:r>
            <a:endParaRPr lang="en-US" sz="1600" dirty="0">
              <a:cs typeface="Calibri"/>
            </a:endParaRPr>
          </a:p>
        </p:txBody>
      </p:sp>
      <p:pic>
        <p:nvPicPr>
          <p:cNvPr id="5" name="Imagem 5" descr="Imagem em preto e branco de pessoa com a mão no cabelo&#10;&#10;Descrição gerada automaticamente">
            <a:extLst>
              <a:ext uri="{FF2B5EF4-FFF2-40B4-BE49-F238E27FC236}">
                <a16:creationId xmlns:a16="http://schemas.microsoft.com/office/drawing/2014/main" id="{0ED1B08D-07B9-4218-A939-48B2B9A74002}"/>
              </a:ext>
            </a:extLst>
          </p:cNvPr>
          <p:cNvPicPr>
            <a:picLocks noChangeAspect="1"/>
          </p:cNvPicPr>
          <p:nvPr/>
        </p:nvPicPr>
        <p:blipFill>
          <a:blip r:embed="rId2"/>
          <a:stretch>
            <a:fillRect/>
          </a:stretch>
        </p:blipFill>
        <p:spPr>
          <a:xfrm>
            <a:off x="7165674" y="1829519"/>
            <a:ext cx="4186688" cy="4349151"/>
          </a:xfrm>
          <a:prstGeom prst="rect">
            <a:avLst/>
          </a:prstGeom>
        </p:spPr>
      </p:pic>
    </p:spTree>
    <p:extLst>
      <p:ext uri="{BB962C8B-B14F-4D97-AF65-F5344CB8AC3E}">
        <p14:creationId xmlns:p14="http://schemas.microsoft.com/office/powerpoint/2010/main" val="1322496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DA35F-272D-4680-AF9E-B9C6E1DFEDCF}"/>
              </a:ext>
            </a:extLst>
          </p:cNvPr>
          <p:cNvSpPr>
            <a:spLocks noGrp="1"/>
          </p:cNvSpPr>
          <p:nvPr>
            <p:ph type="title"/>
          </p:nvPr>
        </p:nvSpPr>
        <p:spPr/>
        <p:txBody>
          <a:bodyPr>
            <a:normAutofit/>
          </a:bodyPr>
          <a:lstStyle/>
          <a:p>
            <a:pPr algn="just"/>
            <a:r>
              <a:rPr lang="pt-BR" sz="3000" b="1" dirty="0">
                <a:latin typeface="Georgia"/>
                <a:ea typeface="+mj-lt"/>
                <a:cs typeface="+mj-lt"/>
              </a:rPr>
              <a:t>MARIA FIRMINA DOS REIS</a:t>
            </a:r>
            <a:endParaRPr lang="pt-BR" sz="3000" b="1">
              <a:latin typeface="Georgia"/>
              <a:cs typeface="Calibri Light"/>
            </a:endParaRPr>
          </a:p>
          <a:p>
            <a:pPr algn="just"/>
            <a:r>
              <a:rPr lang="pt-BR" sz="2500" dirty="0">
                <a:latin typeface="Georgia"/>
                <a:ea typeface="+mj-lt"/>
                <a:cs typeface="+mj-lt"/>
              </a:rPr>
              <a:t>(1822-1917)</a:t>
            </a:r>
            <a:endParaRPr lang="pt-BR" sz="2500" dirty="0">
              <a:latin typeface="Georgia"/>
              <a:cs typeface="Calibri Light" panose="020F0302020204030204"/>
            </a:endParaRPr>
          </a:p>
        </p:txBody>
      </p:sp>
      <p:sp>
        <p:nvSpPr>
          <p:cNvPr id="3" name="Espaço Reservado para Conteúdo 2">
            <a:extLst>
              <a:ext uri="{FF2B5EF4-FFF2-40B4-BE49-F238E27FC236}">
                <a16:creationId xmlns:a16="http://schemas.microsoft.com/office/drawing/2014/main" id="{0A7C4904-4375-490A-BDDF-659FD8BE0E16}"/>
              </a:ext>
            </a:extLst>
          </p:cNvPr>
          <p:cNvSpPr>
            <a:spLocks noGrp="1"/>
          </p:cNvSpPr>
          <p:nvPr>
            <p:ph sz="half" idx="1"/>
          </p:nvPr>
        </p:nvSpPr>
        <p:spPr>
          <a:xfrm>
            <a:off x="5295179" y="1825625"/>
            <a:ext cx="6058621" cy="4351338"/>
          </a:xfrm>
        </p:spPr>
        <p:txBody>
          <a:bodyPr vert="horz" lIns="91440" tIns="45720" rIns="91440" bIns="45720" rtlCol="0" anchor="t">
            <a:noAutofit/>
          </a:bodyPr>
          <a:lstStyle/>
          <a:p>
            <a:pPr marL="0" indent="457200" algn="just">
              <a:lnSpc>
                <a:spcPct val="100000"/>
              </a:lnSpc>
              <a:spcBef>
                <a:spcPts val="0"/>
              </a:spcBef>
              <a:buNone/>
            </a:pPr>
            <a:r>
              <a:rPr lang="pt-BR" sz="1600" dirty="0">
                <a:latin typeface="Georgia"/>
                <a:ea typeface="+mn-lt"/>
                <a:cs typeface="+mn-lt"/>
              </a:rPr>
              <a:t>Maria Firmina participou da vida intelectual maranhense. Colaborou na imprensa local, publicou livros e participou de antologias. Foi também musicista e compositora. Na literatura, Maria Firmina revela-se uma pioneira em várias frentes. Em 1859, publicou Úrsula, um dos primeiríssimos romances brasileiros publicados por uma mulher e também o primeiro escrito por autor afrodescendente. Tem destaque sua narrativa abolicionista.</a:t>
            </a:r>
            <a:endParaRPr lang="pt-BR" sz="1600">
              <a:cs typeface="Calibri"/>
            </a:endParaRPr>
          </a:p>
          <a:p>
            <a:pPr marL="0" indent="457200" algn="just">
              <a:lnSpc>
                <a:spcPct val="100000"/>
              </a:lnSpc>
              <a:spcBef>
                <a:spcPts val="0"/>
              </a:spcBef>
              <a:buNone/>
            </a:pPr>
            <a:r>
              <a:rPr lang="pt-BR" sz="1600" dirty="0">
                <a:latin typeface="Georgia"/>
                <a:ea typeface="+mn-lt"/>
                <a:cs typeface="+mn-lt"/>
              </a:rPr>
              <a:t>Escreveu também um romance indianista, </a:t>
            </a:r>
            <a:r>
              <a:rPr lang="pt-BR" sz="1600" dirty="0" err="1">
                <a:latin typeface="Georgia"/>
                <a:ea typeface="+mn-lt"/>
                <a:cs typeface="+mn-lt"/>
              </a:rPr>
              <a:t>Gupeva</a:t>
            </a:r>
            <a:r>
              <a:rPr lang="pt-BR" sz="1600" dirty="0">
                <a:latin typeface="Georgia"/>
                <a:ea typeface="+mn-lt"/>
                <a:cs typeface="+mn-lt"/>
              </a:rPr>
              <a:t> (1863), e publicou um livro de poemas, Cantos à beira-mar (1871), em que incluiu poemas dedicados à mãe e à irmã, poemas de amor, e poemas abolicionistas e patrióticos sobre a Guerra do Paraguai. </a:t>
            </a:r>
          </a:p>
        </p:txBody>
      </p:sp>
      <p:pic>
        <p:nvPicPr>
          <p:cNvPr id="4" name="Imagem 5" descr="Uma imagem contendo homem, olhando, marrom, em pé&#10;&#10;Descrição gerada automaticamente">
            <a:extLst>
              <a:ext uri="{FF2B5EF4-FFF2-40B4-BE49-F238E27FC236}">
                <a16:creationId xmlns:a16="http://schemas.microsoft.com/office/drawing/2014/main" id="{E2381CA1-2C29-4DFB-8058-F2985BE568A7}"/>
              </a:ext>
            </a:extLst>
          </p:cNvPr>
          <p:cNvPicPr>
            <a:picLocks noChangeAspect="1"/>
          </p:cNvPicPr>
          <p:nvPr/>
        </p:nvPicPr>
        <p:blipFill>
          <a:blip r:embed="rId2"/>
          <a:stretch>
            <a:fillRect/>
          </a:stretch>
        </p:blipFill>
        <p:spPr>
          <a:xfrm>
            <a:off x="842513" y="1825793"/>
            <a:ext cx="4339087" cy="2875733"/>
          </a:xfrm>
          <a:prstGeom prst="rect">
            <a:avLst/>
          </a:prstGeom>
        </p:spPr>
      </p:pic>
      <p:sp>
        <p:nvSpPr>
          <p:cNvPr id="7" name="Espaço Reservado para Conteúdo 2">
            <a:extLst>
              <a:ext uri="{FF2B5EF4-FFF2-40B4-BE49-F238E27FC236}">
                <a16:creationId xmlns:a16="http://schemas.microsoft.com/office/drawing/2014/main" id="{26849BF4-6D16-4436-8C04-A27060BD6CBB}"/>
              </a:ext>
            </a:extLst>
          </p:cNvPr>
          <p:cNvSpPr txBox="1">
            <a:spLocks/>
          </p:cNvSpPr>
          <p:nvPr/>
        </p:nvSpPr>
        <p:spPr>
          <a:xfrm>
            <a:off x="846825" y="4695346"/>
            <a:ext cx="10515600" cy="14902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a:lnSpc>
                <a:spcPct val="100000"/>
              </a:lnSpc>
              <a:spcBef>
                <a:spcPts val="0"/>
              </a:spcBef>
              <a:buNone/>
            </a:pPr>
            <a:endParaRPr lang="pt-BR" sz="1600" dirty="0">
              <a:latin typeface="Georgia"/>
              <a:ea typeface="+mn-lt"/>
              <a:cs typeface="+mn-lt"/>
            </a:endParaRPr>
          </a:p>
          <a:p>
            <a:pPr marL="0" indent="457200" algn="just">
              <a:lnSpc>
                <a:spcPct val="100000"/>
              </a:lnSpc>
              <a:spcBef>
                <a:spcPts val="0"/>
              </a:spcBef>
              <a:buNone/>
            </a:pPr>
            <a:r>
              <a:rPr lang="pt-BR" sz="1600" dirty="0">
                <a:latin typeface="Georgia"/>
                <a:ea typeface="+mn-lt"/>
                <a:cs typeface="+mn-lt"/>
              </a:rPr>
              <a:t>Viveu uma vida bastante longa falecendo em 1917, aos 95 anos. Era estimada pelos alunos e pela população de sua vila. Realizou uma obra intelectual considerável para uma afro-brasileira pobre, vivendo no interior do país, sob uma sociedade patriarcal e escravocrata. Por sua atuação cultural, intelectual e literária, Maria Firmina colocou-se na contramão do discurso dominante da época. </a:t>
            </a:r>
          </a:p>
          <a:p>
            <a:pPr marL="0" indent="457200" algn="r">
              <a:lnSpc>
                <a:spcPct val="100000"/>
              </a:lnSpc>
              <a:spcBef>
                <a:spcPts val="0"/>
              </a:spcBef>
              <a:buNone/>
            </a:pPr>
            <a:r>
              <a:rPr lang="pt-BR" sz="2000" dirty="0">
                <a:latin typeface="Georgia"/>
                <a:cs typeface="Calibri"/>
              </a:rPr>
              <a:t>Par 2 e 11</a:t>
            </a:r>
            <a:endParaRPr lang="pt-BR" sz="2000">
              <a:latin typeface="Georgia"/>
              <a:cs typeface="Calibri" panose="020F0502020204030204"/>
            </a:endParaRPr>
          </a:p>
        </p:txBody>
      </p:sp>
    </p:spTree>
    <p:extLst>
      <p:ext uri="{BB962C8B-B14F-4D97-AF65-F5344CB8AC3E}">
        <p14:creationId xmlns:p14="http://schemas.microsoft.com/office/powerpoint/2010/main" val="4147172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DA35F-272D-4680-AF9E-B9C6E1DFEDCF}"/>
              </a:ext>
            </a:extLst>
          </p:cNvPr>
          <p:cNvSpPr>
            <a:spLocks noGrp="1"/>
          </p:cNvSpPr>
          <p:nvPr>
            <p:ph type="title"/>
          </p:nvPr>
        </p:nvSpPr>
        <p:spPr/>
        <p:txBody>
          <a:bodyPr>
            <a:normAutofit/>
          </a:bodyPr>
          <a:lstStyle/>
          <a:p>
            <a:pPr algn="just"/>
            <a:r>
              <a:rPr lang="pt-BR" sz="3000" b="1" dirty="0">
                <a:latin typeface="Georgia"/>
                <a:ea typeface="+mj-lt"/>
                <a:cs typeface="+mj-lt"/>
              </a:rPr>
              <a:t>FRANCISCO PAULO DE ALMEIDA </a:t>
            </a:r>
            <a:endParaRPr lang="pt-BR" sz="3000" b="1" dirty="0">
              <a:latin typeface="Georgia"/>
            </a:endParaRPr>
          </a:p>
          <a:p>
            <a:pPr algn="just"/>
            <a:r>
              <a:rPr lang="pt-BR" sz="2500" dirty="0">
                <a:latin typeface="Georgia"/>
                <a:ea typeface="+mj-lt"/>
                <a:cs typeface="+mj-lt"/>
              </a:rPr>
              <a:t>(1826-1901)</a:t>
            </a:r>
          </a:p>
        </p:txBody>
      </p:sp>
      <p:sp>
        <p:nvSpPr>
          <p:cNvPr id="3" name="Espaço Reservado para Conteúdo 2">
            <a:extLst>
              <a:ext uri="{FF2B5EF4-FFF2-40B4-BE49-F238E27FC236}">
                <a16:creationId xmlns:a16="http://schemas.microsoft.com/office/drawing/2014/main" id="{0A7C4904-4375-490A-BDDF-659FD8BE0E16}"/>
              </a:ext>
            </a:extLst>
          </p:cNvPr>
          <p:cNvSpPr>
            <a:spLocks noGrp="1"/>
          </p:cNvSpPr>
          <p:nvPr>
            <p:ph sz="half" idx="1"/>
          </p:nvPr>
        </p:nvSpPr>
        <p:spPr>
          <a:xfrm>
            <a:off x="838200" y="1825625"/>
            <a:ext cx="5382884" cy="4351338"/>
          </a:xfrm>
        </p:spPr>
        <p:txBody>
          <a:bodyPr vert="horz" lIns="91440" tIns="45720" rIns="91440" bIns="45720" rtlCol="0" anchor="t">
            <a:noAutofit/>
          </a:bodyPr>
          <a:lstStyle/>
          <a:p>
            <a:pPr marL="0" indent="457200" algn="r">
              <a:lnSpc>
                <a:spcPct val="100000"/>
              </a:lnSpc>
              <a:spcBef>
                <a:spcPts val="0"/>
              </a:spcBef>
              <a:buNone/>
            </a:pPr>
            <a:r>
              <a:rPr lang="pt-BR" sz="2000" dirty="0">
                <a:latin typeface="Georgia"/>
                <a:ea typeface="+mn-lt"/>
                <a:cs typeface="+mn-lt"/>
              </a:rPr>
              <a:t>Par 5 e 8</a:t>
            </a:r>
          </a:p>
          <a:p>
            <a:pPr marL="0" indent="457200" algn="just">
              <a:lnSpc>
                <a:spcPct val="100000"/>
              </a:lnSpc>
              <a:spcBef>
                <a:spcPts val="0"/>
              </a:spcBef>
              <a:buNone/>
            </a:pPr>
            <a:r>
              <a:rPr lang="pt-BR" sz="1600" dirty="0">
                <a:latin typeface="Georgia"/>
                <a:ea typeface="+mn-lt"/>
                <a:cs typeface="+mn-lt"/>
              </a:rPr>
              <a:t>Cafeicultor e banqueiro de grande fortuna, foi o primeiro barão negro do Império Brasileiro, recebendo o título em 1887. Destacou-se por ter sido financeiramente o mais bem-sucedido negro do Brasil Monárquico. </a:t>
            </a:r>
          </a:p>
          <a:p>
            <a:pPr marL="0" indent="457200" algn="just">
              <a:lnSpc>
                <a:spcPct val="100000"/>
              </a:lnSpc>
              <a:spcBef>
                <a:spcPts val="0"/>
              </a:spcBef>
              <a:buNone/>
            </a:pPr>
            <a:r>
              <a:rPr lang="pt-BR" sz="1600" dirty="0">
                <a:latin typeface="Georgia"/>
                <a:ea typeface="+mn-lt"/>
                <a:cs typeface="+mn-lt"/>
              </a:rPr>
              <a:t>Francisco Paulo de Almeida nasceu em Lagoa Dourada, no interior de Minas Gerais, em 1826. A origem da sua família é pouco conhecida e não sabe-se com certeza se era filho de escravos ou não. Começou a vida como ourives, ganhando dinheiro também ao tocar violino em enterros. Por volta dos 15 anos, tornou-se condutor de tropas entre Minas e a Corte, no Rio de Janeiro, onde passou a estabelecer importantes contatos. Ganhou dinheiro comprando e vendendo gado. Sua fortuna construiu-se, no entanto, ao assumir os negócios da família de sua esposa, Brasília Eugênia, após a morte de seu sogro, que também era fazendeiro e negociante no Rio de Janeiro. </a:t>
            </a:r>
          </a:p>
          <a:p>
            <a:pPr marL="0" indent="457200" algn="just">
              <a:lnSpc>
                <a:spcPct val="100000"/>
              </a:lnSpc>
              <a:spcBef>
                <a:spcPts val="0"/>
              </a:spcBef>
              <a:buNone/>
            </a:pPr>
            <a:r>
              <a:rPr lang="en-US" sz="1600" dirty="0">
                <a:latin typeface="Georgia"/>
                <a:ea typeface="+mn-lt"/>
                <a:cs typeface="+mn-lt"/>
              </a:rPr>
              <a:t/>
            </a:r>
            <a:br>
              <a:rPr lang="en-US" sz="1600" dirty="0">
                <a:latin typeface="Georgia"/>
                <a:ea typeface="+mn-lt"/>
                <a:cs typeface="+mn-lt"/>
              </a:rPr>
            </a:br>
            <a:endParaRPr lang="en-US" sz="1600" dirty="0">
              <a:latin typeface="Georgia"/>
              <a:ea typeface="+mn-lt"/>
              <a:cs typeface="+mn-lt"/>
            </a:endParaRPr>
          </a:p>
        </p:txBody>
      </p:sp>
      <p:pic>
        <p:nvPicPr>
          <p:cNvPr id="4" name="Imagem 5" descr="Foto preta e branca de homem de terno e gravata&#10;&#10;Descrição gerada automaticamente">
            <a:extLst>
              <a:ext uri="{FF2B5EF4-FFF2-40B4-BE49-F238E27FC236}">
                <a16:creationId xmlns:a16="http://schemas.microsoft.com/office/drawing/2014/main" id="{F6EF44D7-584A-48A9-AE09-9AB158B87339}"/>
              </a:ext>
            </a:extLst>
          </p:cNvPr>
          <p:cNvPicPr>
            <a:picLocks noChangeAspect="1"/>
          </p:cNvPicPr>
          <p:nvPr/>
        </p:nvPicPr>
        <p:blipFill>
          <a:blip r:embed="rId2"/>
          <a:stretch>
            <a:fillRect/>
          </a:stretch>
        </p:blipFill>
        <p:spPr>
          <a:xfrm>
            <a:off x="6336821" y="1828534"/>
            <a:ext cx="5154282" cy="4351126"/>
          </a:xfrm>
          <a:prstGeom prst="rect">
            <a:avLst/>
          </a:prstGeom>
        </p:spPr>
      </p:pic>
    </p:spTree>
    <p:extLst>
      <p:ext uri="{BB962C8B-B14F-4D97-AF65-F5344CB8AC3E}">
        <p14:creationId xmlns:p14="http://schemas.microsoft.com/office/powerpoint/2010/main" val="464398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DA35F-272D-4680-AF9E-B9C6E1DFEDCF}"/>
              </a:ext>
            </a:extLst>
          </p:cNvPr>
          <p:cNvSpPr>
            <a:spLocks noGrp="1"/>
          </p:cNvSpPr>
          <p:nvPr>
            <p:ph type="title"/>
          </p:nvPr>
        </p:nvSpPr>
        <p:spPr/>
        <p:txBody>
          <a:bodyPr>
            <a:normAutofit/>
          </a:bodyPr>
          <a:lstStyle/>
          <a:p>
            <a:pPr algn="just"/>
            <a:r>
              <a:rPr lang="pt-BR" sz="3000" b="1" dirty="0">
                <a:latin typeface="Georgia"/>
                <a:ea typeface="+mj-lt"/>
                <a:cs typeface="+mj-lt"/>
              </a:rPr>
              <a:t>FRANCISCO PAULO DE ALMEIDA </a:t>
            </a:r>
            <a:endParaRPr lang="pt-BR" sz="3000" b="1">
              <a:latin typeface="Georgia"/>
            </a:endParaRPr>
          </a:p>
          <a:p>
            <a:pPr algn="just"/>
            <a:r>
              <a:rPr lang="pt-BR" sz="2500" dirty="0">
                <a:latin typeface="Georgia"/>
                <a:ea typeface="+mj-lt"/>
                <a:cs typeface="+mj-lt"/>
              </a:rPr>
              <a:t>(1826-1901)</a:t>
            </a:r>
          </a:p>
        </p:txBody>
      </p:sp>
      <p:sp>
        <p:nvSpPr>
          <p:cNvPr id="3" name="Espaço Reservado para Conteúdo 2">
            <a:extLst>
              <a:ext uri="{FF2B5EF4-FFF2-40B4-BE49-F238E27FC236}">
                <a16:creationId xmlns:a16="http://schemas.microsoft.com/office/drawing/2014/main" id="{0A7C4904-4375-490A-BDDF-659FD8BE0E16}"/>
              </a:ext>
            </a:extLst>
          </p:cNvPr>
          <p:cNvSpPr>
            <a:spLocks noGrp="1"/>
          </p:cNvSpPr>
          <p:nvPr>
            <p:ph sz="half" idx="1"/>
          </p:nvPr>
        </p:nvSpPr>
        <p:spPr>
          <a:xfrm>
            <a:off x="838200" y="1609965"/>
            <a:ext cx="10515600" cy="4351338"/>
          </a:xfrm>
        </p:spPr>
        <p:txBody>
          <a:bodyPr vert="horz" lIns="91440" tIns="45720" rIns="91440" bIns="45720" rtlCol="0" anchor="t">
            <a:noAutofit/>
          </a:bodyPr>
          <a:lstStyle/>
          <a:p>
            <a:pPr marL="0" indent="457200" algn="just">
              <a:lnSpc>
                <a:spcPct val="100000"/>
              </a:lnSpc>
              <a:spcBef>
                <a:spcPts val="0"/>
              </a:spcBef>
              <a:buNone/>
            </a:pPr>
            <a:r>
              <a:rPr lang="pt-BR" sz="1800" dirty="0">
                <a:latin typeface="Georgia"/>
                <a:ea typeface="+mn-lt"/>
                <a:cs typeface="+mn-lt"/>
              </a:rPr>
              <a:t>Comprou diversas fazendas de café espalhadas pelo Vale do Paraíba fluminense e interior de Minas. Apenas na fazenda Veneza, em Valença, possuía cerca de 200 escravos, sendo que pode ter tido até mil no total. É importante ressaltar que não se trata de uma contradição ele ter sido negro e dono de escravos, uma vez que a escravidão ainda era, até então, uma instância fortemente normalizada na sociedade. Para além de seu status como cafeicultor, tornou-se também banqueiro ao fundar dois bancos: o Mercantil de Minas Gerais e o Banco de Crédito Real de Minas Gerais, em sociedade com outros empreendedores. Esteve envolvido ainda na construção de estradas de ferro e foi sócio fundador da primeira usina hidrelétrica do país, inaugurada em 1889, em Juiz de Fora. Faleceu em 1901, aos 75 anos. </a:t>
            </a:r>
          </a:p>
          <a:p>
            <a:pPr marL="0" indent="457200" algn="just">
              <a:lnSpc>
                <a:spcPct val="100000"/>
              </a:lnSpc>
              <a:spcBef>
                <a:spcPts val="0"/>
              </a:spcBef>
              <a:buNone/>
            </a:pPr>
            <a:r>
              <a:rPr lang="pt-BR" sz="1800" dirty="0">
                <a:latin typeface="Georgia"/>
                <a:ea typeface="+mn-lt"/>
                <a:cs typeface="+mn-lt"/>
              </a:rPr>
              <a:t>A vida do </a:t>
            </a:r>
            <a:r>
              <a:rPr lang="pt-BR" sz="1800" b="1" dirty="0">
                <a:latin typeface="Georgia"/>
                <a:ea typeface="+mn-lt"/>
                <a:cs typeface="+mn-lt"/>
              </a:rPr>
              <a:t>Barão de Guaraciaba</a:t>
            </a:r>
            <a:r>
              <a:rPr lang="pt-BR" sz="1800" dirty="0">
                <a:latin typeface="Georgia"/>
                <a:ea typeface="+mn-lt"/>
                <a:cs typeface="+mn-lt"/>
              </a:rPr>
              <a:t> foi condizente com a da nobreza imperial, tendo sido dono, inclusive, do Palácio Amarelo em Petrópolis, onde hoje funciona a Câmara Municipal. Recebeu seu título nobiliárquico em 1887, já ao final do Império, concedido pela princesa Isabel por "merecimento e dignidade", em especial por sua dedicação à Santa Casa de Valença, onde foi provedor. Possui uma trajetória que lembra a de outro barão bem mais famoso do Império, o de Mauá. Francisco Paulo de Almeida foi o primeiro daqueles que ficaram conhecidos na época como os "barões de chocolate", em alusão ao tom de pele. É, no entanto, um personagem praticamente desconhecido na História do Brasil. </a:t>
            </a:r>
          </a:p>
          <a:p>
            <a:pPr marL="0" indent="457200" algn="r">
              <a:lnSpc>
                <a:spcPct val="100000"/>
              </a:lnSpc>
              <a:spcBef>
                <a:spcPts val="0"/>
              </a:spcBef>
              <a:buNone/>
            </a:pPr>
            <a:r>
              <a:rPr lang="en-US" dirty="0"/>
              <a:t/>
            </a:r>
            <a:br>
              <a:rPr lang="en-US" dirty="0"/>
            </a:br>
            <a:endParaRPr lang="en-US" dirty="0"/>
          </a:p>
          <a:p>
            <a:pPr marL="0" indent="457200" algn="just">
              <a:lnSpc>
                <a:spcPct val="100000"/>
              </a:lnSpc>
              <a:spcBef>
                <a:spcPts val="0"/>
              </a:spcBef>
              <a:buNone/>
            </a:pPr>
            <a:r>
              <a:rPr lang="en-US" sz="1600" dirty="0">
                <a:latin typeface="Georgia"/>
                <a:ea typeface="+mn-lt"/>
                <a:cs typeface="+mn-lt"/>
              </a:rPr>
              <a:t/>
            </a:r>
            <a:br>
              <a:rPr lang="en-US" sz="1600" dirty="0">
                <a:latin typeface="Georgia"/>
                <a:ea typeface="+mn-lt"/>
                <a:cs typeface="+mn-lt"/>
              </a:rPr>
            </a:br>
            <a:endParaRPr lang="en-US" sz="1600" dirty="0">
              <a:latin typeface="Georgia"/>
              <a:ea typeface="+mn-lt"/>
              <a:cs typeface="+mn-lt"/>
            </a:endParaRPr>
          </a:p>
        </p:txBody>
      </p:sp>
    </p:spTree>
    <p:extLst>
      <p:ext uri="{BB962C8B-B14F-4D97-AF65-F5344CB8AC3E}">
        <p14:creationId xmlns:p14="http://schemas.microsoft.com/office/powerpoint/2010/main" val="121219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DA35F-272D-4680-AF9E-B9C6E1DFEDCF}"/>
              </a:ext>
            </a:extLst>
          </p:cNvPr>
          <p:cNvSpPr>
            <a:spLocks noGrp="1"/>
          </p:cNvSpPr>
          <p:nvPr>
            <p:ph type="title"/>
          </p:nvPr>
        </p:nvSpPr>
        <p:spPr>
          <a:xfrm>
            <a:off x="838200" y="365125"/>
            <a:ext cx="6648091" cy="1627487"/>
          </a:xfrm>
        </p:spPr>
        <p:txBody>
          <a:bodyPr>
            <a:normAutofit/>
          </a:bodyPr>
          <a:lstStyle/>
          <a:p>
            <a:r>
              <a:rPr lang="pt-BR" sz="3000" b="1" dirty="0">
                <a:latin typeface="Georgia"/>
                <a:ea typeface="+mj-lt"/>
                <a:cs typeface="+mj-lt"/>
              </a:rPr>
              <a:t>CÂNDIDO DA FONSECA </a:t>
            </a:r>
            <a:br>
              <a:rPr lang="pt-BR" sz="3000" b="1" dirty="0">
                <a:latin typeface="Georgia"/>
                <a:ea typeface="+mj-lt"/>
                <a:cs typeface="+mj-lt"/>
              </a:rPr>
            </a:br>
            <a:r>
              <a:rPr lang="pt-BR" sz="3000" b="1" dirty="0">
                <a:latin typeface="Georgia"/>
                <a:ea typeface="+mj-lt"/>
                <a:cs typeface="+mj-lt"/>
              </a:rPr>
              <a:t>GALVÃO</a:t>
            </a:r>
            <a:r>
              <a:rPr lang="pt-BR" sz="3500" b="1" dirty="0">
                <a:latin typeface="Georgia"/>
                <a:ea typeface="+mj-lt"/>
                <a:cs typeface="+mj-lt"/>
              </a:rPr>
              <a:t> </a:t>
            </a:r>
            <a:r>
              <a:rPr lang="pt-BR" sz="2500" dirty="0">
                <a:latin typeface="Georgia"/>
                <a:ea typeface="+mj-lt"/>
                <a:cs typeface="+mj-lt"/>
              </a:rPr>
              <a:t>(1845-1890)</a:t>
            </a:r>
            <a:endParaRPr lang="pt-BR" sz="3500" dirty="0">
              <a:latin typeface="Georgia"/>
              <a:ea typeface="+mj-lt"/>
              <a:cs typeface="+mj-lt"/>
            </a:endParaRPr>
          </a:p>
        </p:txBody>
      </p:sp>
      <p:sp>
        <p:nvSpPr>
          <p:cNvPr id="3" name="Espaço Reservado para Conteúdo 2">
            <a:extLst>
              <a:ext uri="{FF2B5EF4-FFF2-40B4-BE49-F238E27FC236}">
                <a16:creationId xmlns:a16="http://schemas.microsoft.com/office/drawing/2014/main" id="{0A7C4904-4375-490A-BDDF-659FD8BE0E16}"/>
              </a:ext>
            </a:extLst>
          </p:cNvPr>
          <p:cNvSpPr>
            <a:spLocks noGrp="1"/>
          </p:cNvSpPr>
          <p:nvPr>
            <p:ph sz="half" idx="1"/>
          </p:nvPr>
        </p:nvSpPr>
        <p:spPr>
          <a:xfrm>
            <a:off x="838200" y="1955020"/>
            <a:ext cx="6648091" cy="3876886"/>
          </a:xfrm>
        </p:spPr>
        <p:txBody>
          <a:bodyPr vert="horz" lIns="91440" tIns="45720" rIns="91440" bIns="45720" rtlCol="0" anchor="t">
            <a:noAutofit/>
          </a:bodyPr>
          <a:lstStyle/>
          <a:p>
            <a:pPr marL="0" indent="457200" algn="r">
              <a:lnSpc>
                <a:spcPct val="100000"/>
              </a:lnSpc>
              <a:spcBef>
                <a:spcPts val="0"/>
              </a:spcBef>
              <a:buNone/>
            </a:pPr>
            <a:r>
              <a:rPr lang="pt-BR" sz="2200" dirty="0">
                <a:latin typeface="Georgia"/>
                <a:ea typeface="+mn-lt"/>
                <a:cs typeface="+mn-lt"/>
              </a:rPr>
              <a:t>Par 3 e 6</a:t>
            </a:r>
          </a:p>
          <a:p>
            <a:pPr marL="0" indent="457200" algn="just">
              <a:lnSpc>
                <a:spcPct val="100000"/>
              </a:lnSpc>
              <a:spcBef>
                <a:spcPts val="0"/>
              </a:spcBef>
              <a:buNone/>
            </a:pPr>
            <a:r>
              <a:rPr lang="pt-BR" sz="1800" dirty="0">
                <a:latin typeface="Georgia"/>
                <a:ea typeface="+mn-lt"/>
                <a:cs typeface="+mn-lt"/>
              </a:rPr>
              <a:t>Conhecido como Dom Obá II D'África, era neto do rei do Império de </a:t>
            </a:r>
            <a:r>
              <a:rPr lang="pt-BR" sz="1800" dirty="0" err="1">
                <a:latin typeface="Georgia"/>
                <a:ea typeface="+mn-lt"/>
                <a:cs typeface="+mn-lt"/>
              </a:rPr>
              <a:t>Oyo</a:t>
            </a:r>
            <a:r>
              <a:rPr lang="pt-BR" sz="1800" dirty="0">
                <a:latin typeface="Georgia"/>
                <a:ea typeface="+mn-lt"/>
                <a:cs typeface="+mn-lt"/>
              </a:rPr>
              <a:t>. Nascido na Bahia, foi um negro livre e defensor do fim da escravidão. Lutou na Guerra do Paraguai e se tornou figura conhecida da sociedade carioca do final do século XIX, tornando-se amigo de Dom Pedro II. </a:t>
            </a:r>
          </a:p>
          <a:p>
            <a:pPr marL="0" indent="457200" algn="just">
              <a:lnSpc>
                <a:spcPct val="100000"/>
              </a:lnSpc>
              <a:spcBef>
                <a:spcPts val="0"/>
              </a:spcBef>
              <a:buNone/>
            </a:pPr>
            <a:r>
              <a:rPr lang="pt-BR" sz="1800" dirty="0">
                <a:latin typeface="Georgia"/>
                <a:ea typeface="+mn-lt"/>
                <a:cs typeface="+mn-lt"/>
              </a:rPr>
              <a:t>Cândido da Fonseca Galvão nasceu em Lençóis, no interior Bahia, no ano de 1845. Seu avô era </a:t>
            </a:r>
            <a:r>
              <a:rPr lang="pt-BR" sz="1800" dirty="0" err="1">
                <a:latin typeface="Georgia"/>
                <a:ea typeface="+mn-lt"/>
                <a:cs typeface="+mn-lt"/>
              </a:rPr>
              <a:t>Abiodun</a:t>
            </a:r>
            <a:r>
              <a:rPr lang="pt-BR" sz="1800" dirty="0">
                <a:latin typeface="Georgia"/>
                <a:ea typeface="+mn-lt"/>
                <a:cs typeface="+mn-lt"/>
              </a:rPr>
              <a:t>, obá (rei) do Império de </a:t>
            </a:r>
            <a:r>
              <a:rPr lang="pt-BR" sz="1800" dirty="0" err="1">
                <a:latin typeface="Georgia"/>
                <a:ea typeface="+mn-lt"/>
                <a:cs typeface="+mn-lt"/>
              </a:rPr>
              <a:t>Oyo</a:t>
            </a:r>
            <a:r>
              <a:rPr lang="pt-BR" sz="1800" dirty="0">
                <a:latin typeface="Georgia"/>
                <a:ea typeface="+mn-lt"/>
                <a:cs typeface="+mn-lt"/>
              </a:rPr>
              <a:t>, localizado na região hoje pertencente à Nigéria. O pai de Galvão, Benvindo, lutou nas guerras que ocorreram naquela região da África no início do século XIX, tendo sido capturado em batalha e vendido como escravo. Foi então transportado para a Bahia onde comprou rapidamente sua liberdade com a ajuda de amigos da comunidade iorubá em Salvador. Assim, Cândido da Fonseca Galvão, filho de pais alforriados, cresceu sendo um jovem negro livre. </a:t>
            </a:r>
          </a:p>
          <a:p>
            <a:pPr marL="0" indent="457200" algn="just">
              <a:lnSpc>
                <a:spcPct val="100000"/>
              </a:lnSpc>
              <a:spcBef>
                <a:spcPts val="0"/>
              </a:spcBef>
              <a:buNone/>
            </a:pPr>
            <a:r>
              <a:rPr lang="en-US" sz="1600" dirty="0">
                <a:latin typeface="Georgia"/>
                <a:ea typeface="+mn-lt"/>
                <a:cs typeface="+mn-lt"/>
              </a:rPr>
              <a:t/>
            </a:r>
            <a:br>
              <a:rPr lang="en-US" sz="1600" dirty="0">
                <a:latin typeface="Georgia"/>
                <a:ea typeface="+mn-lt"/>
                <a:cs typeface="+mn-lt"/>
              </a:rPr>
            </a:br>
            <a:endParaRPr lang="en-US" sz="1600" dirty="0">
              <a:latin typeface="Georgia"/>
              <a:ea typeface="+mn-lt"/>
              <a:cs typeface="+mn-lt"/>
            </a:endParaRPr>
          </a:p>
          <a:p>
            <a:pPr marL="0" indent="457200" algn="just">
              <a:lnSpc>
                <a:spcPct val="100000"/>
              </a:lnSpc>
              <a:spcBef>
                <a:spcPts val="0"/>
              </a:spcBef>
              <a:buNone/>
            </a:pPr>
            <a:r>
              <a:rPr lang="en-US" sz="1600" dirty="0">
                <a:latin typeface="Georgia"/>
                <a:ea typeface="+mn-lt"/>
                <a:cs typeface="+mn-lt"/>
              </a:rPr>
              <a:t/>
            </a:r>
            <a:br>
              <a:rPr lang="en-US" sz="1600" dirty="0">
                <a:latin typeface="Georgia"/>
                <a:ea typeface="+mn-lt"/>
                <a:cs typeface="+mn-lt"/>
              </a:rPr>
            </a:br>
            <a:endParaRPr lang="en-US" sz="1600" dirty="0">
              <a:latin typeface="Georgia"/>
              <a:ea typeface="+mn-lt"/>
              <a:cs typeface="+mn-lt"/>
            </a:endParaRPr>
          </a:p>
        </p:txBody>
      </p:sp>
      <p:pic>
        <p:nvPicPr>
          <p:cNvPr id="5" name="Imagem 5" descr="Foto em preto e branco de homem em pé&#10;&#10;Descrição gerada automaticamente">
            <a:extLst>
              <a:ext uri="{FF2B5EF4-FFF2-40B4-BE49-F238E27FC236}">
                <a16:creationId xmlns:a16="http://schemas.microsoft.com/office/drawing/2014/main" id="{E8AE3371-CA48-41CA-8AE6-B38B31DFBC26}"/>
              </a:ext>
            </a:extLst>
          </p:cNvPr>
          <p:cNvPicPr>
            <a:picLocks noChangeAspect="1"/>
          </p:cNvPicPr>
          <p:nvPr/>
        </p:nvPicPr>
        <p:blipFill>
          <a:blip r:embed="rId2"/>
          <a:stretch>
            <a:fillRect/>
          </a:stretch>
        </p:blipFill>
        <p:spPr>
          <a:xfrm>
            <a:off x="7595271" y="523335"/>
            <a:ext cx="3672553" cy="6012612"/>
          </a:xfrm>
          <a:prstGeom prst="rect">
            <a:avLst/>
          </a:prstGeom>
        </p:spPr>
      </p:pic>
    </p:spTree>
    <p:extLst>
      <p:ext uri="{BB962C8B-B14F-4D97-AF65-F5344CB8AC3E}">
        <p14:creationId xmlns:p14="http://schemas.microsoft.com/office/powerpoint/2010/main" val="328918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DA35F-272D-4680-AF9E-B9C6E1DFEDCF}"/>
              </a:ext>
            </a:extLst>
          </p:cNvPr>
          <p:cNvSpPr>
            <a:spLocks noGrp="1"/>
          </p:cNvSpPr>
          <p:nvPr>
            <p:ph type="title"/>
          </p:nvPr>
        </p:nvSpPr>
        <p:spPr/>
        <p:txBody>
          <a:bodyPr>
            <a:normAutofit/>
          </a:bodyPr>
          <a:lstStyle/>
          <a:p>
            <a:r>
              <a:rPr lang="pt-BR" sz="3000" b="1" dirty="0">
                <a:latin typeface="Georgia"/>
                <a:ea typeface="+mj-lt"/>
                <a:cs typeface="+mj-lt"/>
              </a:rPr>
              <a:t>CÂNDIDO DA FONSECA GALVÃO</a:t>
            </a:r>
            <a:br>
              <a:rPr lang="pt-BR" sz="3000" b="1" dirty="0">
                <a:latin typeface="Georgia"/>
                <a:ea typeface="+mj-lt"/>
                <a:cs typeface="+mj-lt"/>
              </a:rPr>
            </a:br>
            <a:r>
              <a:rPr lang="pt-BR" sz="3000" dirty="0">
                <a:latin typeface="Georgia"/>
                <a:ea typeface="+mj-lt"/>
                <a:cs typeface="+mj-lt"/>
              </a:rPr>
              <a:t>(1845-1890)</a:t>
            </a:r>
            <a:endParaRPr lang="pt-BR" sz="3000" dirty="0">
              <a:cs typeface="Calibri Light" panose="020F0302020204030204"/>
            </a:endParaRPr>
          </a:p>
        </p:txBody>
      </p:sp>
      <p:sp>
        <p:nvSpPr>
          <p:cNvPr id="3" name="Espaço Reservado para Conteúdo 2">
            <a:extLst>
              <a:ext uri="{FF2B5EF4-FFF2-40B4-BE49-F238E27FC236}">
                <a16:creationId xmlns:a16="http://schemas.microsoft.com/office/drawing/2014/main" id="{0A7C4904-4375-490A-BDDF-659FD8BE0E16}"/>
              </a:ext>
            </a:extLst>
          </p:cNvPr>
          <p:cNvSpPr>
            <a:spLocks noGrp="1"/>
          </p:cNvSpPr>
          <p:nvPr>
            <p:ph sz="half" idx="1"/>
          </p:nvPr>
        </p:nvSpPr>
        <p:spPr>
          <a:xfrm>
            <a:off x="838200" y="1609965"/>
            <a:ext cx="10515600" cy="4351338"/>
          </a:xfrm>
        </p:spPr>
        <p:txBody>
          <a:bodyPr vert="horz" lIns="91440" tIns="45720" rIns="91440" bIns="45720" rtlCol="0" anchor="t">
            <a:noAutofit/>
          </a:bodyPr>
          <a:lstStyle/>
          <a:p>
            <a:pPr marL="0" indent="457200" algn="just">
              <a:lnSpc>
                <a:spcPct val="100000"/>
              </a:lnSpc>
              <a:spcBef>
                <a:spcPts val="0"/>
              </a:spcBef>
              <a:buNone/>
            </a:pPr>
            <a:r>
              <a:rPr lang="pt-BR" sz="2000" dirty="0">
                <a:latin typeface="Georgia"/>
                <a:ea typeface="+mn-lt"/>
                <a:cs typeface="+mn-lt"/>
              </a:rPr>
              <a:t>Alistou-se como voluntário para lutar na Guerra do Paraguai em 1865, tendo sido mais tarde condecorado como oficial honorário do Exército brasileiro. Tal experiência inspirou seu compromisso com o fim da escravidão no Brasil. Em seus escritos, Galvão elogiou as contribuições de soldados negros e pardos durante a guerra do Paraguai, condenou o racismo que testemunhou no Brasil e defendeu a abolição da escravidão. Galvão se estabeleceu no Rio de Janeiro em 1880, onde ganhou destaque conhecido como Dom Obá II D'África, o príncipe do povo. Amigo Pessoal de Dom Pedro II, foi defensor da monarquia brasileira, tendo seu posto de alferes cassado com a queda do Império Brasileiro em 1889. Galvão morreu em 1890, logo após a abolição da escravatura no Brasil e da instauração da república brasileira. </a:t>
            </a:r>
          </a:p>
          <a:p>
            <a:pPr marL="0" indent="457200" algn="just">
              <a:lnSpc>
                <a:spcPct val="100000"/>
              </a:lnSpc>
              <a:spcBef>
                <a:spcPts val="0"/>
              </a:spcBef>
              <a:buNone/>
            </a:pPr>
            <a:r>
              <a:rPr lang="pt-BR" sz="2000" dirty="0">
                <a:latin typeface="Georgia"/>
                <a:ea typeface="+mn-lt"/>
                <a:cs typeface="+mn-lt"/>
              </a:rPr>
              <a:t>Cândido da Fonseca Galvão representava o que antes era incomum no século XIX, um negro livre de status social respeitado, que possuía relações tanto com os mais pobres, quanto com o Imperador. Galvão exigia respeito como um homem negro de ascendência africana e abriu caminho para que muitos outros o seguissem nos anos que viriam no Brasil.</a:t>
            </a:r>
          </a:p>
          <a:p>
            <a:pPr marL="0" indent="457200" algn="just">
              <a:lnSpc>
                <a:spcPct val="100000"/>
              </a:lnSpc>
              <a:spcBef>
                <a:spcPts val="0"/>
              </a:spcBef>
              <a:buNone/>
            </a:pPr>
            <a:r>
              <a:rPr lang="en-US" dirty="0"/>
              <a:t/>
            </a:r>
            <a:br>
              <a:rPr lang="en-US" dirty="0"/>
            </a:br>
            <a:endParaRPr lang="en-US" dirty="0"/>
          </a:p>
          <a:p>
            <a:pPr marL="0" indent="457200" algn="r">
              <a:lnSpc>
                <a:spcPct val="100000"/>
              </a:lnSpc>
              <a:spcBef>
                <a:spcPts val="0"/>
              </a:spcBef>
              <a:buNone/>
            </a:pPr>
            <a:r>
              <a:rPr lang="en-US" dirty="0"/>
              <a:t/>
            </a:r>
            <a:br>
              <a:rPr lang="en-US" dirty="0"/>
            </a:br>
            <a:endParaRPr lang="en-US" dirty="0"/>
          </a:p>
          <a:p>
            <a:pPr marL="0" indent="457200" algn="just">
              <a:lnSpc>
                <a:spcPct val="100000"/>
              </a:lnSpc>
              <a:spcBef>
                <a:spcPts val="0"/>
              </a:spcBef>
              <a:buNone/>
            </a:pPr>
            <a:r>
              <a:rPr lang="en-US" sz="1600" dirty="0">
                <a:latin typeface="Georgia"/>
                <a:ea typeface="+mn-lt"/>
                <a:cs typeface="+mn-lt"/>
              </a:rPr>
              <a:t/>
            </a:r>
            <a:br>
              <a:rPr lang="en-US" sz="1600" dirty="0">
                <a:latin typeface="Georgia"/>
                <a:ea typeface="+mn-lt"/>
                <a:cs typeface="+mn-lt"/>
              </a:rPr>
            </a:br>
            <a:endParaRPr lang="en-US" sz="1600" dirty="0">
              <a:latin typeface="Georgia"/>
              <a:ea typeface="+mn-lt"/>
              <a:cs typeface="+mn-lt"/>
            </a:endParaRPr>
          </a:p>
        </p:txBody>
      </p:sp>
    </p:spTree>
    <p:extLst>
      <p:ext uri="{BB962C8B-B14F-4D97-AF65-F5344CB8AC3E}">
        <p14:creationId xmlns:p14="http://schemas.microsoft.com/office/powerpoint/2010/main" val="287183057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1349</Words>
  <Application>Microsoft Office PowerPoint</Application>
  <PresentationFormat>Widescreen</PresentationFormat>
  <Paragraphs>154</Paragraphs>
  <Slides>17</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17</vt:i4>
      </vt:variant>
    </vt:vector>
  </HeadingPairs>
  <TitlesOfParts>
    <vt:vector size="24" baseType="lpstr">
      <vt:lpstr>Arial</vt:lpstr>
      <vt:lpstr>Arial Rounded MT Bold</vt:lpstr>
      <vt:lpstr>Calibri</vt:lpstr>
      <vt:lpstr>Calibri Light</vt:lpstr>
      <vt:lpstr>Georgia</vt:lpstr>
      <vt:lpstr>Times New Roman</vt:lpstr>
      <vt:lpstr>Tema do Office</vt:lpstr>
      <vt:lpstr> Personalidades de destaque no Brasil Imperial esquecidos pela História</vt:lpstr>
      <vt:lpstr>Como jogar? Instruções</vt:lpstr>
      <vt:lpstr>Apresentação do PowerPoint</vt:lpstr>
      <vt:lpstr>MARIA FIRMINA DOS REIS (1822-1917)</vt:lpstr>
      <vt:lpstr>MARIA FIRMINA DOS REIS (1822-1917)</vt:lpstr>
      <vt:lpstr>FRANCISCO PAULO DE ALMEIDA  (1826-1901)</vt:lpstr>
      <vt:lpstr>FRANCISCO PAULO DE ALMEIDA  (1826-1901)</vt:lpstr>
      <vt:lpstr>CÂNDIDO DA FONSECA  GALVÃO (1845-1890)</vt:lpstr>
      <vt:lpstr>CÂNDIDO DA FONSECA GALVÃO (1845-1890)</vt:lpstr>
      <vt:lpstr>JOVITA FEITOSA  (1848-1867)</vt:lpstr>
      <vt:lpstr>LUIZ GAMA  (1830-1882)</vt:lpstr>
      <vt:lpstr>LUIZ GAMA  (1830-1882)</vt:lpstr>
      <vt:lpstr>LEOLINDA DALTRO  (1859-1935)</vt:lpstr>
      <vt:lpstr>LEOLINDA DALTRO  (1859-1935)</vt:lpstr>
      <vt:lpstr>Para refletir...</vt:lpstr>
      <vt:lpstr>Referências</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Giovana Martins</dc:creator>
  <cp:lastModifiedBy>Usuario</cp:lastModifiedBy>
  <cp:revision>678</cp:revision>
  <dcterms:created xsi:type="dcterms:W3CDTF">2020-10-31T22:57:41Z</dcterms:created>
  <dcterms:modified xsi:type="dcterms:W3CDTF">2022-05-13T01:13:39Z</dcterms:modified>
</cp:coreProperties>
</file>